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308" r:id="rId4"/>
    <p:sldId id="309" r:id="rId5"/>
    <p:sldId id="310" r:id="rId6"/>
    <p:sldId id="311" r:id="rId7"/>
    <p:sldId id="312" r:id="rId8"/>
    <p:sldId id="313" r:id="rId9"/>
  </p:sldIdLst>
  <p:sldSz cx="12192000" cy="6858000"/>
  <p:notesSz cx="6858000" cy="9144000"/>
  <p:embeddedFontLst>
    <p:embeddedFont>
      <p:font typeface="Nunito Sans" pitchFamily="2" charset="0"/>
      <p:regular r:id="rId11"/>
      <p:bold r:id="rId12"/>
      <p:italic r:id="rId13"/>
      <p:boldItalic r:id="rId14"/>
    </p:embeddedFont>
    <p:embeddedFont>
      <p:font typeface="Nunito Sans Black" pitchFamily="2" charset="0"/>
      <p:bold r:id="rId15"/>
      <p:boldItalic r:id="rId16"/>
    </p:embeddedFont>
    <p:embeddedFont>
      <p:font typeface="Nunito Sans ExtraBold" pitchFamily="2" charset="0"/>
      <p:bold r:id="rId17"/>
      <p:boldItalic r:id="rId18"/>
    </p:embeddedFont>
    <p:embeddedFont>
      <p:font typeface="Nunito Sans Light"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0" roundtripDataSignature="AMtx7mhjUvK3FByLk1Y84p32/2+d5SHGq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0CAF4ED-465D-41C3-ADEB-E081595935D9}">
  <a:tblStyle styleId="{60CAF4ED-465D-41C3-ADEB-E081595935D9}"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692" autoAdjust="0"/>
  </p:normalViewPr>
  <p:slideViewPr>
    <p:cSldViewPr snapToGrid="0">
      <p:cViewPr varScale="1">
        <p:scale>
          <a:sx n="76" d="100"/>
          <a:sy n="76" d="100"/>
        </p:scale>
        <p:origin x="1914"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72"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7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939BEF-1DE6-4B5F-88FB-69FC8325F8EE}" type="doc">
      <dgm:prSet loTypeId="urn:microsoft.com/office/officeart/2005/8/layout/hProcess9" loCatId="process" qsTypeId="urn:microsoft.com/office/officeart/2005/8/quickstyle/simple1" qsCatId="simple" csTypeId="urn:microsoft.com/office/officeart/2005/8/colors/accent1_2" csCatId="accent1" phldr="1"/>
      <dgm:spPr/>
    </dgm:pt>
    <dgm:pt modelId="{BD2EF6C3-6366-48C9-AAFF-5EB411106370}">
      <dgm:prSet phldrT="[Text]"/>
      <dgm:spPr/>
      <dgm:t>
        <a:bodyPr/>
        <a:lstStyle/>
        <a:p>
          <a:r>
            <a:rPr lang="en-US" b="1" u="none" dirty="0"/>
            <a:t>Phase 1 </a:t>
          </a:r>
        </a:p>
        <a:p>
          <a:r>
            <a:rPr lang="en-US" b="0" u="none" dirty="0"/>
            <a:t>Short-Term Engagement and Vision (Until End of 2025)</a:t>
          </a:r>
          <a:endParaRPr lang="de-DE" b="0" u="none" dirty="0"/>
        </a:p>
      </dgm:t>
    </dgm:pt>
    <dgm:pt modelId="{10C1B585-A3B3-496F-A882-F35A84218D6D}" type="parTrans" cxnId="{A08000EF-A75A-4812-9C61-F2FBCB5343F4}">
      <dgm:prSet/>
      <dgm:spPr/>
      <dgm:t>
        <a:bodyPr/>
        <a:lstStyle/>
        <a:p>
          <a:endParaRPr lang="de-DE"/>
        </a:p>
      </dgm:t>
    </dgm:pt>
    <dgm:pt modelId="{7D79B8F7-DB10-4251-AD9C-9197A4C155A9}" type="sibTrans" cxnId="{A08000EF-A75A-4812-9C61-F2FBCB5343F4}">
      <dgm:prSet/>
      <dgm:spPr/>
      <dgm:t>
        <a:bodyPr/>
        <a:lstStyle/>
        <a:p>
          <a:endParaRPr lang="de-DE"/>
        </a:p>
      </dgm:t>
    </dgm:pt>
    <dgm:pt modelId="{81433C1D-36A5-4F80-8897-7AED2D39B245}">
      <dgm:prSet phldrT="[Text]"/>
      <dgm:spPr/>
      <dgm:t>
        <a:bodyPr/>
        <a:lstStyle/>
        <a:p>
          <a:r>
            <a:rPr lang="en-US" b="1" u="none" dirty="0"/>
            <a:t>Phase 2 </a:t>
          </a:r>
        </a:p>
        <a:p>
          <a:r>
            <a:rPr lang="en-US" b="0" u="none" dirty="0"/>
            <a:t>Mid-Term National Strategy </a:t>
          </a:r>
        </a:p>
        <a:p>
          <a:r>
            <a:rPr lang="en-US" b="0" u="none" dirty="0"/>
            <a:t>(H1 2026)</a:t>
          </a:r>
          <a:endParaRPr lang="de-DE" b="0" u="none" dirty="0"/>
        </a:p>
      </dgm:t>
    </dgm:pt>
    <dgm:pt modelId="{887B9270-4238-4326-87A3-ADFB1706865B}" type="parTrans" cxnId="{FA29C4C7-BF34-4E6C-BD6A-537BEA0C966D}">
      <dgm:prSet/>
      <dgm:spPr/>
      <dgm:t>
        <a:bodyPr/>
        <a:lstStyle/>
        <a:p>
          <a:endParaRPr lang="de-DE"/>
        </a:p>
      </dgm:t>
    </dgm:pt>
    <dgm:pt modelId="{015E1CF6-36B2-49AA-B824-8887F1592CD1}" type="sibTrans" cxnId="{FA29C4C7-BF34-4E6C-BD6A-537BEA0C966D}">
      <dgm:prSet/>
      <dgm:spPr/>
      <dgm:t>
        <a:bodyPr/>
        <a:lstStyle/>
        <a:p>
          <a:endParaRPr lang="de-DE"/>
        </a:p>
      </dgm:t>
    </dgm:pt>
    <dgm:pt modelId="{66F9E889-D29D-4DBF-AD8D-E3AF79C32BB4}">
      <dgm:prSet phldrT="[Text]"/>
      <dgm:spPr/>
      <dgm:t>
        <a:bodyPr/>
        <a:lstStyle/>
        <a:p>
          <a:r>
            <a:rPr lang="en-US" b="1" u="none" dirty="0"/>
            <a:t>Phase 3</a:t>
          </a:r>
        </a:p>
        <a:p>
          <a:r>
            <a:rPr lang="en-US" b="0" u="none" dirty="0"/>
            <a:t>Long-Term National Vision &amp; Handover (H2 2026)</a:t>
          </a:r>
          <a:endParaRPr lang="de-DE" b="0" u="none" dirty="0"/>
        </a:p>
      </dgm:t>
    </dgm:pt>
    <dgm:pt modelId="{1BB0B778-8B3D-43D8-9399-1BFC4F829961}" type="parTrans" cxnId="{CE74312F-E0AE-4807-B4D1-BBEAE02FB0B2}">
      <dgm:prSet/>
      <dgm:spPr/>
      <dgm:t>
        <a:bodyPr/>
        <a:lstStyle/>
        <a:p>
          <a:endParaRPr lang="de-DE"/>
        </a:p>
      </dgm:t>
    </dgm:pt>
    <dgm:pt modelId="{A5D29330-6175-498C-9665-19FB82433C1E}" type="sibTrans" cxnId="{CE74312F-E0AE-4807-B4D1-BBEAE02FB0B2}">
      <dgm:prSet/>
      <dgm:spPr/>
      <dgm:t>
        <a:bodyPr/>
        <a:lstStyle/>
        <a:p>
          <a:endParaRPr lang="de-DE"/>
        </a:p>
      </dgm:t>
    </dgm:pt>
    <dgm:pt modelId="{7C9A8B70-3BC8-427D-BFA8-FFF2F44AAB4E}" type="pres">
      <dgm:prSet presAssocID="{78939BEF-1DE6-4B5F-88FB-69FC8325F8EE}" presName="CompostProcess" presStyleCnt="0">
        <dgm:presLayoutVars>
          <dgm:dir/>
          <dgm:resizeHandles val="exact"/>
        </dgm:presLayoutVars>
      </dgm:prSet>
      <dgm:spPr/>
    </dgm:pt>
    <dgm:pt modelId="{69C9CC58-9799-478B-992F-4752FB6EF916}" type="pres">
      <dgm:prSet presAssocID="{78939BEF-1DE6-4B5F-88FB-69FC8325F8EE}" presName="arrow" presStyleLbl="bgShp" presStyleIdx="0" presStyleCnt="1"/>
      <dgm:spPr/>
    </dgm:pt>
    <dgm:pt modelId="{921CE935-FD83-4E12-9108-C12006465C9F}" type="pres">
      <dgm:prSet presAssocID="{78939BEF-1DE6-4B5F-88FB-69FC8325F8EE}" presName="linearProcess" presStyleCnt="0"/>
      <dgm:spPr/>
    </dgm:pt>
    <dgm:pt modelId="{FBA14BDF-41A9-4B3B-A844-44611EC2F5F1}" type="pres">
      <dgm:prSet presAssocID="{BD2EF6C3-6366-48C9-AAFF-5EB411106370}" presName="textNode" presStyleLbl="node1" presStyleIdx="0" presStyleCnt="3">
        <dgm:presLayoutVars>
          <dgm:bulletEnabled val="1"/>
        </dgm:presLayoutVars>
      </dgm:prSet>
      <dgm:spPr/>
    </dgm:pt>
    <dgm:pt modelId="{854B1C62-4C1D-43B3-BB3E-7F99DDA18D58}" type="pres">
      <dgm:prSet presAssocID="{7D79B8F7-DB10-4251-AD9C-9197A4C155A9}" presName="sibTrans" presStyleCnt="0"/>
      <dgm:spPr/>
    </dgm:pt>
    <dgm:pt modelId="{3F7BA77C-6526-444E-9A42-8C87AA78AB4B}" type="pres">
      <dgm:prSet presAssocID="{81433C1D-36A5-4F80-8897-7AED2D39B245}" presName="textNode" presStyleLbl="node1" presStyleIdx="1" presStyleCnt="3">
        <dgm:presLayoutVars>
          <dgm:bulletEnabled val="1"/>
        </dgm:presLayoutVars>
      </dgm:prSet>
      <dgm:spPr/>
    </dgm:pt>
    <dgm:pt modelId="{23494A69-B15B-4057-B1C6-7F1C9404BD94}" type="pres">
      <dgm:prSet presAssocID="{015E1CF6-36B2-49AA-B824-8887F1592CD1}" presName="sibTrans" presStyleCnt="0"/>
      <dgm:spPr/>
    </dgm:pt>
    <dgm:pt modelId="{D903AFCD-2551-4D9A-A64A-2A9783306B9D}" type="pres">
      <dgm:prSet presAssocID="{66F9E889-D29D-4DBF-AD8D-E3AF79C32BB4}" presName="textNode" presStyleLbl="node1" presStyleIdx="2" presStyleCnt="3">
        <dgm:presLayoutVars>
          <dgm:bulletEnabled val="1"/>
        </dgm:presLayoutVars>
      </dgm:prSet>
      <dgm:spPr/>
    </dgm:pt>
  </dgm:ptLst>
  <dgm:cxnLst>
    <dgm:cxn modelId="{EA32E22A-B3A9-4C40-A82F-4C21A301D36D}" type="presOf" srcId="{78939BEF-1DE6-4B5F-88FB-69FC8325F8EE}" destId="{7C9A8B70-3BC8-427D-BFA8-FFF2F44AAB4E}" srcOrd="0" destOrd="0" presId="urn:microsoft.com/office/officeart/2005/8/layout/hProcess9"/>
    <dgm:cxn modelId="{CE74312F-E0AE-4807-B4D1-BBEAE02FB0B2}" srcId="{78939BEF-1DE6-4B5F-88FB-69FC8325F8EE}" destId="{66F9E889-D29D-4DBF-AD8D-E3AF79C32BB4}" srcOrd="2" destOrd="0" parTransId="{1BB0B778-8B3D-43D8-9399-1BFC4F829961}" sibTransId="{A5D29330-6175-498C-9665-19FB82433C1E}"/>
    <dgm:cxn modelId="{0DF52160-4680-46B1-BF4F-35FD0705B58D}" type="presOf" srcId="{BD2EF6C3-6366-48C9-AAFF-5EB411106370}" destId="{FBA14BDF-41A9-4B3B-A844-44611EC2F5F1}" srcOrd="0" destOrd="0" presId="urn:microsoft.com/office/officeart/2005/8/layout/hProcess9"/>
    <dgm:cxn modelId="{67DF35A9-C161-49D1-B846-E294B4F16E14}" type="presOf" srcId="{81433C1D-36A5-4F80-8897-7AED2D39B245}" destId="{3F7BA77C-6526-444E-9A42-8C87AA78AB4B}" srcOrd="0" destOrd="0" presId="urn:microsoft.com/office/officeart/2005/8/layout/hProcess9"/>
    <dgm:cxn modelId="{FA29C4C7-BF34-4E6C-BD6A-537BEA0C966D}" srcId="{78939BEF-1DE6-4B5F-88FB-69FC8325F8EE}" destId="{81433C1D-36A5-4F80-8897-7AED2D39B245}" srcOrd="1" destOrd="0" parTransId="{887B9270-4238-4326-87A3-ADFB1706865B}" sibTransId="{015E1CF6-36B2-49AA-B824-8887F1592CD1}"/>
    <dgm:cxn modelId="{A08000EF-A75A-4812-9C61-F2FBCB5343F4}" srcId="{78939BEF-1DE6-4B5F-88FB-69FC8325F8EE}" destId="{BD2EF6C3-6366-48C9-AAFF-5EB411106370}" srcOrd="0" destOrd="0" parTransId="{10C1B585-A3B3-496F-A882-F35A84218D6D}" sibTransId="{7D79B8F7-DB10-4251-AD9C-9197A4C155A9}"/>
    <dgm:cxn modelId="{5AA098F4-2CD8-47EC-B078-2FF1E3C7A76C}" type="presOf" srcId="{66F9E889-D29D-4DBF-AD8D-E3AF79C32BB4}" destId="{D903AFCD-2551-4D9A-A64A-2A9783306B9D}" srcOrd="0" destOrd="0" presId="urn:microsoft.com/office/officeart/2005/8/layout/hProcess9"/>
    <dgm:cxn modelId="{DB18F857-CBAE-49CA-A6C4-A0B5214D3498}" type="presParOf" srcId="{7C9A8B70-3BC8-427D-BFA8-FFF2F44AAB4E}" destId="{69C9CC58-9799-478B-992F-4752FB6EF916}" srcOrd="0" destOrd="0" presId="urn:microsoft.com/office/officeart/2005/8/layout/hProcess9"/>
    <dgm:cxn modelId="{C8DA9C2D-5E4C-47EE-947A-14E6BA13590D}" type="presParOf" srcId="{7C9A8B70-3BC8-427D-BFA8-FFF2F44AAB4E}" destId="{921CE935-FD83-4E12-9108-C12006465C9F}" srcOrd="1" destOrd="0" presId="urn:microsoft.com/office/officeart/2005/8/layout/hProcess9"/>
    <dgm:cxn modelId="{290B3C05-8813-4407-A649-14AE90C7430D}" type="presParOf" srcId="{921CE935-FD83-4E12-9108-C12006465C9F}" destId="{FBA14BDF-41A9-4B3B-A844-44611EC2F5F1}" srcOrd="0" destOrd="0" presId="urn:microsoft.com/office/officeart/2005/8/layout/hProcess9"/>
    <dgm:cxn modelId="{976D599C-E21C-4AAC-93ED-449AB672E449}" type="presParOf" srcId="{921CE935-FD83-4E12-9108-C12006465C9F}" destId="{854B1C62-4C1D-43B3-BB3E-7F99DDA18D58}" srcOrd="1" destOrd="0" presId="urn:microsoft.com/office/officeart/2005/8/layout/hProcess9"/>
    <dgm:cxn modelId="{BA74DAEA-0069-4DF0-9FBD-558CBDDA6EA3}" type="presParOf" srcId="{921CE935-FD83-4E12-9108-C12006465C9F}" destId="{3F7BA77C-6526-444E-9A42-8C87AA78AB4B}" srcOrd="2" destOrd="0" presId="urn:microsoft.com/office/officeart/2005/8/layout/hProcess9"/>
    <dgm:cxn modelId="{6253B9EA-2976-419C-A9D4-C27BA286B32E}" type="presParOf" srcId="{921CE935-FD83-4E12-9108-C12006465C9F}" destId="{23494A69-B15B-4057-B1C6-7F1C9404BD94}" srcOrd="3" destOrd="0" presId="urn:microsoft.com/office/officeart/2005/8/layout/hProcess9"/>
    <dgm:cxn modelId="{D71C4C18-41CB-4C09-9A65-3E23F664890A}" type="presParOf" srcId="{921CE935-FD83-4E12-9108-C12006465C9F}" destId="{D903AFCD-2551-4D9A-A64A-2A9783306B9D}"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C9CC58-9799-478B-992F-4752FB6EF916}">
      <dsp:nvSpPr>
        <dsp:cNvPr id="0" name=""/>
        <dsp:cNvSpPr/>
      </dsp:nvSpPr>
      <dsp:spPr>
        <a:xfrm>
          <a:off x="860085" y="0"/>
          <a:ext cx="9747633" cy="329762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A14BDF-41A9-4B3B-A844-44611EC2F5F1}">
      <dsp:nvSpPr>
        <dsp:cNvPr id="0" name=""/>
        <dsp:cNvSpPr/>
      </dsp:nvSpPr>
      <dsp:spPr>
        <a:xfrm>
          <a:off x="12318" y="989287"/>
          <a:ext cx="3691199" cy="13190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none" kern="1200" dirty="0"/>
            <a:t>Phase 1 </a:t>
          </a:r>
        </a:p>
        <a:p>
          <a:pPr marL="0" lvl="0" indent="0" algn="ctr" defTabSz="889000">
            <a:lnSpc>
              <a:spcPct val="90000"/>
            </a:lnSpc>
            <a:spcBef>
              <a:spcPct val="0"/>
            </a:spcBef>
            <a:spcAft>
              <a:spcPct val="35000"/>
            </a:spcAft>
            <a:buNone/>
          </a:pPr>
          <a:r>
            <a:rPr lang="en-US" sz="2000" b="0" u="none" kern="1200" dirty="0"/>
            <a:t>Short-Term Engagement and Vision (Until End of 2025)</a:t>
          </a:r>
          <a:endParaRPr lang="de-DE" sz="2000" b="0" u="none" kern="1200" dirty="0"/>
        </a:p>
      </dsp:txBody>
      <dsp:txXfrm>
        <a:off x="76709" y="1053678"/>
        <a:ext cx="3562417" cy="1190268"/>
      </dsp:txXfrm>
    </dsp:sp>
    <dsp:sp modelId="{3F7BA77C-6526-444E-9A42-8C87AA78AB4B}">
      <dsp:nvSpPr>
        <dsp:cNvPr id="0" name=""/>
        <dsp:cNvSpPr/>
      </dsp:nvSpPr>
      <dsp:spPr>
        <a:xfrm>
          <a:off x="3888302" y="989287"/>
          <a:ext cx="3691199" cy="13190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none" kern="1200" dirty="0"/>
            <a:t>Phase 2 </a:t>
          </a:r>
        </a:p>
        <a:p>
          <a:pPr marL="0" lvl="0" indent="0" algn="ctr" defTabSz="889000">
            <a:lnSpc>
              <a:spcPct val="90000"/>
            </a:lnSpc>
            <a:spcBef>
              <a:spcPct val="0"/>
            </a:spcBef>
            <a:spcAft>
              <a:spcPct val="35000"/>
            </a:spcAft>
            <a:buNone/>
          </a:pPr>
          <a:r>
            <a:rPr lang="en-US" sz="2000" b="0" u="none" kern="1200" dirty="0"/>
            <a:t>Mid-Term National Strategy </a:t>
          </a:r>
        </a:p>
        <a:p>
          <a:pPr marL="0" lvl="0" indent="0" algn="ctr" defTabSz="889000">
            <a:lnSpc>
              <a:spcPct val="90000"/>
            </a:lnSpc>
            <a:spcBef>
              <a:spcPct val="0"/>
            </a:spcBef>
            <a:spcAft>
              <a:spcPct val="35000"/>
            </a:spcAft>
            <a:buNone/>
          </a:pPr>
          <a:r>
            <a:rPr lang="en-US" sz="2000" b="0" u="none" kern="1200" dirty="0"/>
            <a:t>(H1 2026)</a:t>
          </a:r>
          <a:endParaRPr lang="de-DE" sz="2000" b="0" u="none" kern="1200" dirty="0"/>
        </a:p>
      </dsp:txBody>
      <dsp:txXfrm>
        <a:off x="3952693" y="1053678"/>
        <a:ext cx="3562417" cy="1190268"/>
      </dsp:txXfrm>
    </dsp:sp>
    <dsp:sp modelId="{D903AFCD-2551-4D9A-A64A-2A9783306B9D}">
      <dsp:nvSpPr>
        <dsp:cNvPr id="0" name=""/>
        <dsp:cNvSpPr/>
      </dsp:nvSpPr>
      <dsp:spPr>
        <a:xfrm>
          <a:off x="7764285" y="989287"/>
          <a:ext cx="3691199" cy="13190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none" kern="1200" dirty="0"/>
            <a:t>Phase 3</a:t>
          </a:r>
        </a:p>
        <a:p>
          <a:pPr marL="0" lvl="0" indent="0" algn="ctr" defTabSz="889000">
            <a:lnSpc>
              <a:spcPct val="90000"/>
            </a:lnSpc>
            <a:spcBef>
              <a:spcPct val="0"/>
            </a:spcBef>
            <a:spcAft>
              <a:spcPct val="35000"/>
            </a:spcAft>
            <a:buNone/>
          </a:pPr>
          <a:r>
            <a:rPr lang="en-US" sz="2000" b="0" u="none" kern="1200" dirty="0"/>
            <a:t>Long-Term National Vision &amp; Handover (H2 2026)</a:t>
          </a:r>
          <a:endParaRPr lang="de-DE" sz="2000" b="0" u="none" kern="1200" dirty="0"/>
        </a:p>
      </dsp:txBody>
      <dsp:txXfrm>
        <a:off x="7828676" y="1053678"/>
        <a:ext cx="3562417" cy="119026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Welcome colleagues,</a:t>
            </a:r>
          </a:p>
          <a:p>
            <a:pPr marL="0" lvl="0" indent="0" algn="l" rtl="0">
              <a:lnSpc>
                <a:spcPct val="100000"/>
              </a:lnSpc>
              <a:spcBef>
                <a:spcPts val="0"/>
              </a:spcBef>
              <a:spcAft>
                <a:spcPts val="0"/>
              </a:spcAft>
              <a:buSzPts val="1400"/>
              <a:buNone/>
            </a:pPr>
            <a:r>
              <a:rPr lang="en-GB" dirty="0"/>
              <a:t>My name is Stefan Jahnke and I am here with my colleague Honza Forster. </a:t>
            </a:r>
            <a:br>
              <a:rPr lang="en-GB" dirty="0"/>
            </a:br>
            <a:r>
              <a:rPr lang="en-GB" dirty="0"/>
              <a:t>We are part of the QCP Team that has designed and implemented the ACQF Qualifications and Credentials Platform.</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Over the past day and a half we have already seen the strength of the ACQF Network in in action with countries learning with and from each other and we are excited to shift focus to one of ACQF’s most tangible instruments: The QCP.</a:t>
            </a:r>
          </a:p>
          <a:p>
            <a:pPr marL="0" lvl="0" indent="0" algn="l" rtl="0">
              <a:lnSpc>
                <a:spcPct val="100000"/>
              </a:lnSpc>
              <a:spcBef>
                <a:spcPts val="0"/>
              </a:spcBef>
              <a:spcAft>
                <a:spcPts val="0"/>
              </a:spcAft>
              <a:buSzPts val="1400"/>
              <a:buNone/>
            </a:pPr>
            <a:r>
              <a:rPr lang="en-GB" dirty="0"/>
              <a:t>While you already have a high-level understanding of the platform, this introductory presentation aims to give you a deeper understanding on the QCP’s functionalities, policy relevance and strategic potential.</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Together we will explore how QCP supports national priorities, enabled continental cooperation and provides the infrastructure for building something bigger together: A shared African Learning Model.</a:t>
            </a:r>
            <a:endParaRPr dirty="0"/>
          </a:p>
        </p:txBody>
      </p:sp>
      <p:sp>
        <p:nvSpPr>
          <p:cNvPr id="89" name="Google Shape;8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 name="Google Shape;9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a:extLst>
            <a:ext uri="{FF2B5EF4-FFF2-40B4-BE49-F238E27FC236}">
              <a16:creationId xmlns:a16="http://schemas.microsoft.com/office/drawing/2014/main" id="{56E8364D-9D46-8673-68CA-8EAA2337B69B}"/>
            </a:ext>
          </a:extLst>
        </p:cNvPr>
        <p:cNvGrpSpPr/>
        <p:nvPr/>
      </p:nvGrpSpPr>
      <p:grpSpPr>
        <a:xfrm>
          <a:off x="0" y="0"/>
          <a:ext cx="0" cy="0"/>
          <a:chOff x="0" y="0"/>
          <a:chExt cx="0" cy="0"/>
        </a:xfrm>
      </p:grpSpPr>
      <p:sp>
        <p:nvSpPr>
          <p:cNvPr id="146" name="Google Shape;146;g31b4d2d2706_0_80:notes">
            <a:extLst>
              <a:ext uri="{FF2B5EF4-FFF2-40B4-BE49-F238E27FC236}">
                <a16:creationId xmlns:a16="http://schemas.microsoft.com/office/drawing/2014/main" id="{56972B5E-DEFD-6177-C96E-242AA427B0EC}"/>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endParaRPr lang="en-US" dirty="0"/>
          </a:p>
        </p:txBody>
      </p:sp>
      <p:sp>
        <p:nvSpPr>
          <p:cNvPr id="147" name="Google Shape;147;g31b4d2d2706_0_80:notes">
            <a:extLst>
              <a:ext uri="{FF2B5EF4-FFF2-40B4-BE49-F238E27FC236}">
                <a16:creationId xmlns:a16="http://schemas.microsoft.com/office/drawing/2014/main" id="{6C1FDB19-8831-8EAE-940A-7F0CAEA603D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99145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ocument start page">
  <p:cSld name="Document start page">
    <p:spTree>
      <p:nvGrpSpPr>
        <p:cNvPr id="1" name="Shape 17"/>
        <p:cNvGrpSpPr/>
        <p:nvPr/>
      </p:nvGrpSpPr>
      <p:grpSpPr>
        <a:xfrm>
          <a:off x="0" y="0"/>
          <a:ext cx="0" cy="0"/>
          <a:chOff x="0" y="0"/>
          <a:chExt cx="0" cy="0"/>
        </a:xfrm>
      </p:grpSpPr>
      <p:sp>
        <p:nvSpPr>
          <p:cNvPr id="18" name="Google Shape;18;p25"/>
          <p:cNvSpPr/>
          <p:nvPr/>
        </p:nvSpPr>
        <p:spPr>
          <a:xfrm>
            <a:off x="0" y="4051005"/>
            <a:ext cx="12192000" cy="280699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 name="Google Shape;19;p25"/>
          <p:cNvSpPr>
            <a:spLocks noGrp="1"/>
          </p:cNvSpPr>
          <p:nvPr>
            <p:ph type="pic" idx="2"/>
          </p:nvPr>
        </p:nvSpPr>
        <p:spPr>
          <a:xfrm>
            <a:off x="0" y="0"/>
            <a:ext cx="6096000" cy="6858000"/>
          </a:xfrm>
          <a:prstGeom prst="rect">
            <a:avLst/>
          </a:prstGeom>
          <a:solidFill>
            <a:schemeClr val="dk1"/>
          </a:solidFill>
          <a:ln>
            <a:noFill/>
          </a:ln>
        </p:spPr>
      </p:sp>
      <p:pic>
        <p:nvPicPr>
          <p:cNvPr id="20" name="Google Shape;20;p25"/>
          <p:cNvPicPr preferRelativeResize="0"/>
          <p:nvPr/>
        </p:nvPicPr>
        <p:blipFill rotWithShape="1">
          <a:blip r:embed="rId2">
            <a:alphaModFix/>
          </a:blip>
          <a:srcRect/>
          <a:stretch/>
        </p:blipFill>
        <p:spPr>
          <a:xfrm>
            <a:off x="6456000" y="395309"/>
            <a:ext cx="1699192" cy="824023"/>
          </a:xfrm>
          <a:prstGeom prst="rect">
            <a:avLst/>
          </a:prstGeom>
          <a:noFill/>
          <a:ln>
            <a:noFill/>
          </a:ln>
        </p:spPr>
      </p:pic>
      <p:sp>
        <p:nvSpPr>
          <p:cNvPr id="21" name="Google Shape;21;p25"/>
          <p:cNvSpPr txBox="1">
            <a:spLocks noGrp="1"/>
          </p:cNvSpPr>
          <p:nvPr>
            <p:ph type="ftr" idx="11"/>
          </p:nvPr>
        </p:nvSpPr>
        <p:spPr>
          <a:xfrm>
            <a:off x="6826101" y="1614642"/>
            <a:ext cx="5007933" cy="210675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4400" b="1" i="0">
                <a:solidFill>
                  <a:schemeClr val="accent1"/>
                </a:solidFill>
                <a:latin typeface="Nunito Sans ExtraBold"/>
                <a:ea typeface="Nunito Sans ExtraBold"/>
                <a:cs typeface="Nunito Sans ExtraBold"/>
                <a:sym typeface="Nunito Sans Extra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2" name="Google Shape;22;p25"/>
          <p:cNvCxnSpPr/>
          <p:nvPr/>
        </p:nvCxnSpPr>
        <p:spPr>
          <a:xfrm>
            <a:off x="6551693" y="1573618"/>
            <a:ext cx="0" cy="2147777"/>
          </a:xfrm>
          <a:prstGeom prst="straightConnector1">
            <a:avLst/>
          </a:prstGeom>
          <a:noFill/>
          <a:ln w="92075" cap="flat" cmpd="sng">
            <a:solidFill>
              <a:schemeClr val="dk1"/>
            </a:solidFill>
            <a:prstDash val="solid"/>
            <a:miter lim="800000"/>
            <a:headEnd type="none" w="sm" len="sm"/>
            <a:tailEnd type="none" w="sm" len="sm"/>
          </a:ln>
        </p:spPr>
      </p:cxnSp>
      <p:sp>
        <p:nvSpPr>
          <p:cNvPr id="23" name="Google Shape;23;p25"/>
          <p:cNvSpPr txBox="1">
            <a:spLocks noGrp="1"/>
          </p:cNvSpPr>
          <p:nvPr>
            <p:ph type="body" idx="1"/>
          </p:nvPr>
        </p:nvSpPr>
        <p:spPr>
          <a:xfrm>
            <a:off x="6456363" y="4249738"/>
            <a:ext cx="5378450" cy="33072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000"/>
              <a:buNone/>
              <a:defRPr sz="2000" b="1" i="0">
                <a:solidFill>
                  <a:schemeClr val="lt1"/>
                </a:solidFill>
                <a:latin typeface="Nunito Sans"/>
                <a:ea typeface="Nunito Sans"/>
                <a:cs typeface="Nunito Sans"/>
                <a:sym typeface="Nunito Sans"/>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4" name="Google Shape;24;p25"/>
          <p:cNvCxnSpPr/>
          <p:nvPr/>
        </p:nvCxnSpPr>
        <p:spPr>
          <a:xfrm>
            <a:off x="6456000" y="4715931"/>
            <a:ext cx="5378034" cy="0"/>
          </a:xfrm>
          <a:prstGeom prst="straightConnector1">
            <a:avLst/>
          </a:prstGeom>
          <a:noFill/>
          <a:ln w="19050" cap="flat" cmpd="sng">
            <a:solidFill>
              <a:schemeClr val="lt1"/>
            </a:solidFill>
            <a:prstDash val="solid"/>
            <a:miter lim="800000"/>
            <a:headEnd type="none" w="sm" len="sm"/>
            <a:tailEnd type="none" w="sm" len="sm"/>
          </a:ln>
        </p:spPr>
      </p:cxnSp>
      <p:sp>
        <p:nvSpPr>
          <p:cNvPr id="25" name="Google Shape;25;p25"/>
          <p:cNvSpPr txBox="1">
            <a:spLocks noGrp="1"/>
          </p:cNvSpPr>
          <p:nvPr>
            <p:ph type="body" idx="3"/>
          </p:nvPr>
        </p:nvSpPr>
        <p:spPr>
          <a:xfrm>
            <a:off x="6454775" y="4910077"/>
            <a:ext cx="5378450" cy="16684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b="0" i="0">
                <a:solidFill>
                  <a:schemeClr val="lt1"/>
                </a:solidFill>
                <a:latin typeface="Nunito Sans Light"/>
                <a:ea typeface="Nunito Sans Light"/>
                <a:cs typeface="Nunito Sans Light"/>
                <a:sym typeface="Nunito Sans Light"/>
              </a:defRPr>
            </a:lvl1pPr>
            <a:lvl2pPr marL="914400" lvl="1" indent="-228600" algn="l">
              <a:lnSpc>
                <a:spcPct val="90000"/>
              </a:lnSpc>
              <a:spcBef>
                <a:spcPts val="500"/>
              </a:spcBef>
              <a:spcAft>
                <a:spcPts val="0"/>
              </a:spcAft>
              <a:buClr>
                <a:schemeClr val="lt1"/>
              </a:buClr>
              <a:buSzPts val="2400"/>
              <a:buNone/>
              <a:defRPr>
                <a:solidFill>
                  <a:schemeClr val="lt1"/>
                </a:solidFill>
              </a:defRPr>
            </a:lvl2pPr>
            <a:lvl3pPr marL="1371600" lvl="2" indent="-228600" algn="l">
              <a:lnSpc>
                <a:spcPct val="90000"/>
              </a:lnSpc>
              <a:spcBef>
                <a:spcPts val="500"/>
              </a:spcBef>
              <a:spcAft>
                <a:spcPts val="0"/>
              </a:spcAft>
              <a:buClr>
                <a:schemeClr val="lt1"/>
              </a:buClr>
              <a:buSzPts val="20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sp>
        <p:nvSpPr>
          <p:cNvPr id="71" name="Google Shape;71;p37"/>
          <p:cNvSpPr txBox="1">
            <a:spLocks noGrp="1"/>
          </p:cNvSpPr>
          <p:nvPr>
            <p:ph type="title"/>
          </p:nvPr>
        </p:nvSpPr>
        <p:spPr>
          <a:xfrm>
            <a:off x="360000" y="635224"/>
            <a:ext cx="5344885"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Sans Extra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7"/>
          <p:cNvSpPr>
            <a:spLocks noGrp="1"/>
          </p:cNvSpPr>
          <p:nvPr>
            <p:ph type="pic" idx="2"/>
          </p:nvPr>
        </p:nvSpPr>
        <p:spPr>
          <a:xfrm>
            <a:off x="6096000" y="0"/>
            <a:ext cx="6096000" cy="6857999"/>
          </a:xfrm>
          <a:prstGeom prst="rect">
            <a:avLst/>
          </a:prstGeom>
          <a:noFill/>
          <a:ln>
            <a:noFill/>
          </a:ln>
        </p:spPr>
      </p:sp>
      <p:sp>
        <p:nvSpPr>
          <p:cNvPr id="73" name="Google Shape;73;p37"/>
          <p:cNvSpPr txBox="1">
            <a:spLocks noGrp="1"/>
          </p:cNvSpPr>
          <p:nvPr>
            <p:ph type="body" idx="1"/>
          </p:nvPr>
        </p:nvSpPr>
        <p:spPr>
          <a:xfrm>
            <a:off x="360000" y="2235423"/>
            <a:ext cx="5344885" cy="384169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 name="Google Shape;74;p37"/>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7"/>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6"/>
        <p:cNvGrpSpPr/>
        <p:nvPr/>
      </p:nvGrpSpPr>
      <p:grpSpPr>
        <a:xfrm>
          <a:off x="0" y="0"/>
          <a:ext cx="0" cy="0"/>
          <a:chOff x="0" y="0"/>
          <a:chExt cx="0" cy="0"/>
        </a:xfrm>
      </p:grpSpPr>
      <p:sp>
        <p:nvSpPr>
          <p:cNvPr id="77" name="Google Shape;77;p38"/>
          <p:cNvSpPr txBox="1">
            <a:spLocks noGrp="1"/>
          </p:cNvSpPr>
          <p:nvPr>
            <p:ph type="title"/>
          </p:nvPr>
        </p:nvSpPr>
        <p:spPr>
          <a:xfrm>
            <a:off x="359999" y="615429"/>
            <a:ext cx="1146785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8"/>
          <p:cNvSpPr txBox="1">
            <a:spLocks noGrp="1"/>
          </p:cNvSpPr>
          <p:nvPr>
            <p:ph type="body" idx="1"/>
          </p:nvPr>
        </p:nvSpPr>
        <p:spPr>
          <a:xfrm rot="5400000">
            <a:off x="4120270" y="-1631494"/>
            <a:ext cx="3939749" cy="1147531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8"/>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8"/>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1"/>
        <p:cNvGrpSpPr/>
        <p:nvPr/>
      </p:nvGrpSpPr>
      <p:grpSpPr>
        <a:xfrm>
          <a:off x="0" y="0"/>
          <a:ext cx="0" cy="0"/>
          <a:chOff x="0" y="0"/>
          <a:chExt cx="0" cy="0"/>
        </a:xfrm>
      </p:grpSpPr>
      <p:sp>
        <p:nvSpPr>
          <p:cNvPr id="82" name="Google Shape;82;p39"/>
          <p:cNvSpPr txBox="1">
            <a:spLocks noGrp="1"/>
          </p:cNvSpPr>
          <p:nvPr>
            <p:ph type="title"/>
          </p:nvPr>
        </p:nvSpPr>
        <p:spPr>
          <a:xfrm rot="5400000">
            <a:off x="7824998" y="2071562"/>
            <a:ext cx="5454032" cy="25570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9"/>
          <p:cNvSpPr txBox="1">
            <a:spLocks noGrp="1"/>
          </p:cNvSpPr>
          <p:nvPr>
            <p:ph type="body" idx="1"/>
          </p:nvPr>
        </p:nvSpPr>
        <p:spPr>
          <a:xfrm rot="5400000">
            <a:off x="2089721" y="-1106633"/>
            <a:ext cx="5454032" cy="89134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39"/>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39"/>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Section Heading">
  <p:cSld name="1_Section Heading">
    <p:spTree>
      <p:nvGrpSpPr>
        <p:cNvPr id="1" name="Shape 26"/>
        <p:cNvGrpSpPr/>
        <p:nvPr/>
      </p:nvGrpSpPr>
      <p:grpSpPr>
        <a:xfrm>
          <a:off x="0" y="0"/>
          <a:ext cx="0" cy="0"/>
          <a:chOff x="0" y="0"/>
          <a:chExt cx="0" cy="0"/>
        </a:xfrm>
      </p:grpSpPr>
      <p:sp>
        <p:nvSpPr>
          <p:cNvPr id="27" name="Google Shape;27;p28"/>
          <p:cNvSpPr/>
          <p:nvPr/>
        </p:nvSpPr>
        <p:spPr>
          <a:xfrm>
            <a:off x="0" y="0"/>
            <a:ext cx="12192000" cy="693928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 name="Google Shape;28;p28"/>
          <p:cNvSpPr txBox="1">
            <a:spLocks noGrp="1"/>
          </p:cNvSpPr>
          <p:nvPr>
            <p:ph type="body" idx="1"/>
          </p:nvPr>
        </p:nvSpPr>
        <p:spPr>
          <a:xfrm>
            <a:off x="-721678" y="226203"/>
            <a:ext cx="7345998" cy="35448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34400"/>
              <a:buNone/>
              <a:defRPr sz="34400" b="1" i="0">
                <a:solidFill>
                  <a:schemeClr val="lt1"/>
                </a:solidFill>
                <a:latin typeface="Nunito Sans Black"/>
                <a:ea typeface="Nunito Sans Black"/>
                <a:cs typeface="Nunito Sans Black"/>
                <a:sym typeface="Nunito Sans Black"/>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28"/>
          <p:cNvSpPr txBox="1">
            <a:spLocks noGrp="1"/>
          </p:cNvSpPr>
          <p:nvPr>
            <p:ph type="body" idx="2"/>
          </p:nvPr>
        </p:nvSpPr>
        <p:spPr>
          <a:xfrm>
            <a:off x="882982" y="4441099"/>
            <a:ext cx="8589962" cy="18281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6600"/>
              <a:buNone/>
              <a:defRPr sz="6600" b="1" i="0">
                <a:solidFill>
                  <a:schemeClr val="lt1"/>
                </a:solidFill>
                <a:latin typeface="Nunito Sans"/>
                <a:ea typeface="Nunito Sans"/>
                <a:cs typeface="Nunito Sans"/>
                <a:sym typeface="Nuni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0"/>
        <p:cNvGrpSpPr/>
        <p:nvPr/>
      </p:nvGrpSpPr>
      <p:grpSpPr>
        <a:xfrm>
          <a:off x="0" y="0"/>
          <a:ext cx="0" cy="0"/>
          <a:chOff x="0" y="0"/>
          <a:chExt cx="0" cy="0"/>
        </a:xfrm>
      </p:grpSpPr>
      <p:sp>
        <p:nvSpPr>
          <p:cNvPr id="31" name="Google Shape;31;p26"/>
          <p:cNvSpPr txBox="1">
            <a:spLocks noGrp="1"/>
          </p:cNvSpPr>
          <p:nvPr>
            <p:ph type="title"/>
          </p:nvPr>
        </p:nvSpPr>
        <p:spPr>
          <a:xfrm>
            <a:off x="359999" y="615429"/>
            <a:ext cx="1146785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6"/>
          <p:cNvSpPr txBox="1">
            <a:spLocks noGrp="1"/>
          </p:cNvSpPr>
          <p:nvPr>
            <p:ph type="body" idx="1"/>
          </p:nvPr>
        </p:nvSpPr>
        <p:spPr>
          <a:xfrm>
            <a:off x="352486" y="2136290"/>
            <a:ext cx="11475317" cy="39397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6"/>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6"/>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ing">
  <p:cSld name="Section Heading">
    <p:spTree>
      <p:nvGrpSpPr>
        <p:cNvPr id="1" name="Shape 38"/>
        <p:cNvGrpSpPr/>
        <p:nvPr/>
      </p:nvGrpSpPr>
      <p:grpSpPr>
        <a:xfrm>
          <a:off x="0" y="0"/>
          <a:ext cx="0" cy="0"/>
          <a:chOff x="0" y="0"/>
          <a:chExt cx="0" cy="0"/>
        </a:xfrm>
      </p:grpSpPr>
      <p:sp>
        <p:nvSpPr>
          <p:cNvPr id="39" name="Google Shape;39;p27"/>
          <p:cNvSpPr/>
          <p:nvPr/>
        </p:nvSpPr>
        <p:spPr>
          <a:xfrm>
            <a:off x="0" y="0"/>
            <a:ext cx="12192000" cy="693928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 name="Google Shape;40;p27"/>
          <p:cNvSpPr txBox="1">
            <a:spLocks noGrp="1"/>
          </p:cNvSpPr>
          <p:nvPr>
            <p:ph type="body" idx="1"/>
          </p:nvPr>
        </p:nvSpPr>
        <p:spPr>
          <a:xfrm>
            <a:off x="-721678" y="226203"/>
            <a:ext cx="7345998" cy="35448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34400"/>
              <a:buNone/>
              <a:defRPr sz="34400" b="1" i="0">
                <a:solidFill>
                  <a:schemeClr val="lt1"/>
                </a:solidFill>
                <a:latin typeface="Nunito Sans Black"/>
                <a:ea typeface="Nunito Sans Black"/>
                <a:cs typeface="Nunito Sans Black"/>
                <a:sym typeface="Nunito Sans Black"/>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7"/>
          <p:cNvSpPr txBox="1">
            <a:spLocks noGrp="1"/>
          </p:cNvSpPr>
          <p:nvPr>
            <p:ph type="body" idx="2"/>
          </p:nvPr>
        </p:nvSpPr>
        <p:spPr>
          <a:xfrm>
            <a:off x="882982" y="4441099"/>
            <a:ext cx="8589962" cy="18281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6600"/>
              <a:buNone/>
              <a:defRPr sz="6600" b="1" i="0">
                <a:solidFill>
                  <a:schemeClr val="lt1"/>
                </a:solidFill>
                <a:latin typeface="Nunito Sans"/>
                <a:ea typeface="Nunito Sans"/>
                <a:cs typeface="Nunito Sans"/>
                <a:sym typeface="Nuni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Section Heading">
  <p:cSld name="2_Section Heading">
    <p:spTree>
      <p:nvGrpSpPr>
        <p:cNvPr id="1" name="Shape 42"/>
        <p:cNvGrpSpPr/>
        <p:nvPr/>
      </p:nvGrpSpPr>
      <p:grpSpPr>
        <a:xfrm>
          <a:off x="0" y="0"/>
          <a:ext cx="0" cy="0"/>
          <a:chOff x="0" y="0"/>
          <a:chExt cx="0" cy="0"/>
        </a:xfrm>
      </p:grpSpPr>
      <p:sp>
        <p:nvSpPr>
          <p:cNvPr id="43" name="Google Shape;43;p29"/>
          <p:cNvSpPr/>
          <p:nvPr/>
        </p:nvSpPr>
        <p:spPr>
          <a:xfrm>
            <a:off x="0" y="0"/>
            <a:ext cx="12192000" cy="693928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 name="Google Shape;44;p29"/>
          <p:cNvSpPr txBox="1">
            <a:spLocks noGrp="1"/>
          </p:cNvSpPr>
          <p:nvPr>
            <p:ph type="body" idx="1"/>
          </p:nvPr>
        </p:nvSpPr>
        <p:spPr>
          <a:xfrm>
            <a:off x="-721678" y="226203"/>
            <a:ext cx="7345998" cy="35448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34400"/>
              <a:buNone/>
              <a:defRPr sz="34400" b="1" i="0">
                <a:solidFill>
                  <a:schemeClr val="lt1"/>
                </a:solidFill>
                <a:latin typeface="Nunito Sans Black"/>
                <a:ea typeface="Nunito Sans Black"/>
                <a:cs typeface="Nunito Sans Black"/>
                <a:sym typeface="Nunito Sans Black"/>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9"/>
          <p:cNvSpPr txBox="1">
            <a:spLocks noGrp="1"/>
          </p:cNvSpPr>
          <p:nvPr>
            <p:ph type="body" idx="2"/>
          </p:nvPr>
        </p:nvSpPr>
        <p:spPr>
          <a:xfrm>
            <a:off x="882982" y="4441099"/>
            <a:ext cx="8589962" cy="18281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6600"/>
              <a:buNone/>
              <a:defRPr sz="6600" b="1" i="0">
                <a:solidFill>
                  <a:schemeClr val="lt1"/>
                </a:solidFill>
                <a:latin typeface="Nunito Sans"/>
                <a:ea typeface="Nunito Sans"/>
                <a:cs typeface="Nunito Sans"/>
                <a:sym typeface="Nuni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6"/>
        <p:cNvGrpSpPr/>
        <p:nvPr/>
      </p:nvGrpSpPr>
      <p:grpSpPr>
        <a:xfrm>
          <a:off x="0" y="0"/>
          <a:ext cx="0" cy="0"/>
          <a:chOff x="0" y="0"/>
          <a:chExt cx="0" cy="0"/>
        </a:xfrm>
      </p:grpSpPr>
      <p:sp>
        <p:nvSpPr>
          <p:cNvPr id="47" name="Google Shape;47;p30"/>
          <p:cNvSpPr txBox="1">
            <a:spLocks noGrp="1"/>
          </p:cNvSpPr>
          <p:nvPr>
            <p:ph type="ctrTitle"/>
          </p:nvPr>
        </p:nvSpPr>
        <p:spPr>
          <a:xfrm>
            <a:off x="360000" y="612565"/>
            <a:ext cx="11470556"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6000"/>
              <a:buFont typeface="Nunito Sans ExtraBold"/>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subTitle" idx="1"/>
          </p:nvPr>
        </p:nvSpPr>
        <p:spPr>
          <a:xfrm>
            <a:off x="360000" y="3428999"/>
            <a:ext cx="11470556" cy="265621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9" name="Google Shape;49;p30"/>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30"/>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1"/>
        <p:cNvGrpSpPr/>
        <p:nvPr/>
      </p:nvGrpSpPr>
      <p:grpSpPr>
        <a:xfrm>
          <a:off x="0" y="0"/>
          <a:ext cx="0" cy="0"/>
          <a:chOff x="0" y="0"/>
          <a:chExt cx="0" cy="0"/>
        </a:xfrm>
      </p:grpSpPr>
      <p:sp>
        <p:nvSpPr>
          <p:cNvPr id="52" name="Google Shape;52;p31"/>
          <p:cNvSpPr txBox="1">
            <a:spLocks noGrp="1"/>
          </p:cNvSpPr>
          <p:nvPr>
            <p:ph type="title"/>
          </p:nvPr>
        </p:nvSpPr>
        <p:spPr>
          <a:xfrm>
            <a:off x="360000" y="633497"/>
            <a:ext cx="11478648"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6000"/>
              <a:buFont typeface="Nunito Sans ExtraBold"/>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body" idx="1"/>
          </p:nvPr>
        </p:nvSpPr>
        <p:spPr>
          <a:xfrm>
            <a:off x="359999" y="4393975"/>
            <a:ext cx="11478647" cy="167139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8B8B"/>
              </a:buClr>
              <a:buSzPts val="2400"/>
              <a:buNone/>
              <a:defRPr sz="2400">
                <a:solidFill>
                  <a:srgbClr val="8A8B8B"/>
                </a:solidFill>
              </a:defRPr>
            </a:lvl1pPr>
            <a:lvl2pPr marL="914400" lvl="1" indent="-228600" algn="l">
              <a:lnSpc>
                <a:spcPct val="90000"/>
              </a:lnSpc>
              <a:spcBef>
                <a:spcPts val="500"/>
              </a:spcBef>
              <a:spcAft>
                <a:spcPts val="0"/>
              </a:spcAft>
              <a:buClr>
                <a:srgbClr val="8A8B8B"/>
              </a:buClr>
              <a:buSzPts val="2000"/>
              <a:buNone/>
              <a:defRPr sz="2000">
                <a:solidFill>
                  <a:srgbClr val="8A8B8B"/>
                </a:solidFill>
              </a:defRPr>
            </a:lvl2pPr>
            <a:lvl3pPr marL="1371600" lvl="2" indent="-228600" algn="l">
              <a:lnSpc>
                <a:spcPct val="90000"/>
              </a:lnSpc>
              <a:spcBef>
                <a:spcPts val="500"/>
              </a:spcBef>
              <a:spcAft>
                <a:spcPts val="0"/>
              </a:spcAft>
              <a:buClr>
                <a:srgbClr val="8A8B8B"/>
              </a:buClr>
              <a:buSzPts val="1800"/>
              <a:buNone/>
              <a:defRPr sz="1800">
                <a:solidFill>
                  <a:srgbClr val="8A8B8B"/>
                </a:solidFill>
              </a:defRPr>
            </a:lvl3pPr>
            <a:lvl4pPr marL="1828800" lvl="3" indent="-228600" algn="l">
              <a:lnSpc>
                <a:spcPct val="90000"/>
              </a:lnSpc>
              <a:spcBef>
                <a:spcPts val="500"/>
              </a:spcBef>
              <a:spcAft>
                <a:spcPts val="0"/>
              </a:spcAft>
              <a:buClr>
                <a:srgbClr val="8A8B8B"/>
              </a:buClr>
              <a:buSzPts val="1600"/>
              <a:buNone/>
              <a:defRPr sz="1600">
                <a:solidFill>
                  <a:srgbClr val="8A8B8B"/>
                </a:solidFill>
              </a:defRPr>
            </a:lvl4pPr>
            <a:lvl5pPr marL="2286000" lvl="4" indent="-228600" algn="l">
              <a:lnSpc>
                <a:spcPct val="90000"/>
              </a:lnSpc>
              <a:spcBef>
                <a:spcPts val="500"/>
              </a:spcBef>
              <a:spcAft>
                <a:spcPts val="0"/>
              </a:spcAft>
              <a:buClr>
                <a:srgbClr val="8A8B8B"/>
              </a:buClr>
              <a:buSzPts val="1600"/>
              <a:buNone/>
              <a:defRPr sz="1600">
                <a:solidFill>
                  <a:srgbClr val="8A8B8B"/>
                </a:solidFill>
              </a:defRPr>
            </a:lvl5pPr>
            <a:lvl6pPr marL="2743200" lvl="5" indent="-228600" algn="l">
              <a:lnSpc>
                <a:spcPct val="90000"/>
              </a:lnSpc>
              <a:spcBef>
                <a:spcPts val="500"/>
              </a:spcBef>
              <a:spcAft>
                <a:spcPts val="0"/>
              </a:spcAft>
              <a:buClr>
                <a:srgbClr val="8A8B8B"/>
              </a:buClr>
              <a:buSzPts val="1600"/>
              <a:buNone/>
              <a:defRPr sz="1600">
                <a:solidFill>
                  <a:srgbClr val="8A8B8B"/>
                </a:solidFill>
              </a:defRPr>
            </a:lvl6pPr>
            <a:lvl7pPr marL="3200400" lvl="6" indent="-228600" algn="l">
              <a:lnSpc>
                <a:spcPct val="90000"/>
              </a:lnSpc>
              <a:spcBef>
                <a:spcPts val="500"/>
              </a:spcBef>
              <a:spcAft>
                <a:spcPts val="0"/>
              </a:spcAft>
              <a:buClr>
                <a:srgbClr val="8A8B8B"/>
              </a:buClr>
              <a:buSzPts val="1600"/>
              <a:buNone/>
              <a:defRPr sz="1600">
                <a:solidFill>
                  <a:srgbClr val="8A8B8B"/>
                </a:solidFill>
              </a:defRPr>
            </a:lvl7pPr>
            <a:lvl8pPr marL="3657600" lvl="7" indent="-228600" algn="l">
              <a:lnSpc>
                <a:spcPct val="90000"/>
              </a:lnSpc>
              <a:spcBef>
                <a:spcPts val="500"/>
              </a:spcBef>
              <a:spcAft>
                <a:spcPts val="0"/>
              </a:spcAft>
              <a:buClr>
                <a:srgbClr val="8A8B8B"/>
              </a:buClr>
              <a:buSzPts val="1600"/>
              <a:buNone/>
              <a:defRPr sz="1600">
                <a:solidFill>
                  <a:srgbClr val="8A8B8B"/>
                </a:solidFill>
              </a:defRPr>
            </a:lvl8pPr>
            <a:lvl9pPr marL="4114800" lvl="8" indent="-228600" algn="l">
              <a:lnSpc>
                <a:spcPct val="90000"/>
              </a:lnSpc>
              <a:spcBef>
                <a:spcPts val="500"/>
              </a:spcBef>
              <a:spcAft>
                <a:spcPts val="0"/>
              </a:spcAft>
              <a:buClr>
                <a:srgbClr val="8A8B8B"/>
              </a:buClr>
              <a:buSzPts val="1600"/>
              <a:buNone/>
              <a:defRPr sz="1600">
                <a:solidFill>
                  <a:srgbClr val="8A8B8B"/>
                </a:solidFill>
              </a:defRPr>
            </a:lvl9pPr>
          </a:lstStyle>
          <a:p>
            <a:endParaRPr/>
          </a:p>
        </p:txBody>
      </p:sp>
      <p:sp>
        <p:nvSpPr>
          <p:cNvPr id="54" name="Google Shape;54;p31"/>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1"/>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6"/>
        <p:cNvGrpSpPr/>
        <p:nvPr/>
      </p:nvGrpSpPr>
      <p:grpSpPr>
        <a:xfrm>
          <a:off x="0" y="0"/>
          <a:ext cx="0" cy="0"/>
          <a:chOff x="0" y="0"/>
          <a:chExt cx="0" cy="0"/>
        </a:xfrm>
      </p:grpSpPr>
      <p:sp>
        <p:nvSpPr>
          <p:cNvPr id="57" name="Google Shape;57;p33"/>
          <p:cNvSpPr txBox="1">
            <a:spLocks noGrp="1"/>
          </p:cNvSpPr>
          <p:nvPr>
            <p:ph type="title"/>
          </p:nvPr>
        </p:nvSpPr>
        <p:spPr>
          <a:xfrm>
            <a:off x="360000" y="624069"/>
            <a:ext cx="114720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3"/>
          <p:cNvSpPr txBox="1">
            <a:spLocks noGrp="1"/>
          </p:cNvSpPr>
          <p:nvPr>
            <p:ph type="body" idx="1"/>
          </p:nvPr>
        </p:nvSpPr>
        <p:spPr>
          <a:xfrm>
            <a:off x="360000" y="1940107"/>
            <a:ext cx="5637575"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33"/>
          <p:cNvSpPr txBox="1">
            <a:spLocks noGrp="1"/>
          </p:cNvSpPr>
          <p:nvPr>
            <p:ph type="body" idx="2"/>
          </p:nvPr>
        </p:nvSpPr>
        <p:spPr>
          <a:xfrm>
            <a:off x="360000" y="2764019"/>
            <a:ext cx="5637575" cy="332119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3"/>
          <p:cNvSpPr txBox="1">
            <a:spLocks noGrp="1"/>
          </p:cNvSpPr>
          <p:nvPr>
            <p:ph type="body" idx="3"/>
          </p:nvPr>
        </p:nvSpPr>
        <p:spPr>
          <a:xfrm>
            <a:off x="6172200" y="1940107"/>
            <a:ext cx="565980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33"/>
          <p:cNvSpPr txBox="1">
            <a:spLocks noGrp="1"/>
          </p:cNvSpPr>
          <p:nvPr>
            <p:ph type="body" idx="4"/>
          </p:nvPr>
        </p:nvSpPr>
        <p:spPr>
          <a:xfrm>
            <a:off x="6172200" y="2764019"/>
            <a:ext cx="5659800" cy="332119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3"/>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4"/>
        <p:cNvGrpSpPr/>
        <p:nvPr/>
      </p:nvGrpSpPr>
      <p:grpSpPr>
        <a:xfrm>
          <a:off x="0" y="0"/>
          <a:ext cx="0" cy="0"/>
          <a:chOff x="0" y="0"/>
          <a:chExt cx="0" cy="0"/>
        </a:xfrm>
      </p:grpSpPr>
      <p:sp>
        <p:nvSpPr>
          <p:cNvPr id="65" name="Google Shape;65;p36"/>
          <p:cNvSpPr txBox="1">
            <a:spLocks noGrp="1"/>
          </p:cNvSpPr>
          <p:nvPr>
            <p:ph type="title"/>
          </p:nvPr>
        </p:nvSpPr>
        <p:spPr>
          <a:xfrm>
            <a:off x="360000" y="627132"/>
            <a:ext cx="4412025"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Sans Extra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6"/>
          <p:cNvSpPr txBox="1">
            <a:spLocks noGrp="1"/>
          </p:cNvSpPr>
          <p:nvPr>
            <p:ph type="body" idx="1"/>
          </p:nvPr>
        </p:nvSpPr>
        <p:spPr>
          <a:xfrm>
            <a:off x="5183188" y="627133"/>
            <a:ext cx="6648812" cy="5449986"/>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36"/>
          <p:cNvSpPr txBox="1">
            <a:spLocks noGrp="1"/>
          </p:cNvSpPr>
          <p:nvPr>
            <p:ph type="body" idx="2"/>
          </p:nvPr>
        </p:nvSpPr>
        <p:spPr>
          <a:xfrm>
            <a:off x="360000" y="2227332"/>
            <a:ext cx="4412025" cy="38497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36"/>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6"/>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p:nvPr/>
        </p:nvSpPr>
        <p:spPr>
          <a:xfrm>
            <a:off x="-24276" y="6775449"/>
            <a:ext cx="12251342" cy="11599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 name="Google Shape;11;p24"/>
          <p:cNvSpPr txBox="1">
            <a:spLocks noGrp="1"/>
          </p:cNvSpPr>
          <p:nvPr>
            <p:ph type="title"/>
          </p:nvPr>
        </p:nvSpPr>
        <p:spPr>
          <a:xfrm>
            <a:off x="359999" y="615429"/>
            <a:ext cx="11467851"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4400"/>
              <a:buFont typeface="Nunito Sans ExtraBold"/>
              <a:buNone/>
              <a:defRPr sz="4400" b="1" i="0" u="none" strike="noStrike" cap="none">
                <a:solidFill>
                  <a:schemeClr val="accent1"/>
                </a:solidFill>
                <a:latin typeface="Nunito Sans ExtraBold"/>
                <a:ea typeface="Nunito Sans ExtraBold"/>
                <a:cs typeface="Nunito Sans ExtraBold"/>
                <a:sym typeface="Nunito Sans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24"/>
          <p:cNvSpPr txBox="1">
            <a:spLocks noGrp="1"/>
          </p:cNvSpPr>
          <p:nvPr>
            <p:ph type="body" idx="1"/>
          </p:nvPr>
        </p:nvSpPr>
        <p:spPr>
          <a:xfrm>
            <a:off x="352486" y="2136290"/>
            <a:ext cx="11475317" cy="393974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Sans"/>
                <a:ea typeface="Nunito Sans"/>
                <a:cs typeface="Nunito Sans"/>
                <a:sym typeface="Nunito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Sans"/>
                <a:ea typeface="Nunito Sans"/>
                <a:cs typeface="Nunito Sans"/>
                <a:sym typeface="Nunito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Sans"/>
                <a:ea typeface="Nunito Sans"/>
                <a:cs typeface="Nunito Sans"/>
                <a:sym typeface="Nunito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Sans"/>
                <a:ea typeface="Nunito Sans"/>
                <a:cs typeface="Nunito Sans"/>
                <a:sym typeface="Nunito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Sans"/>
                <a:ea typeface="Nunito Sans"/>
                <a:cs typeface="Nunito Sans"/>
                <a:sym typeface="Nunito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360000" y="6271340"/>
            <a:ext cx="3710343" cy="173592"/>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Nunito Sans Light"/>
                <a:ea typeface="Nunito Sans Light"/>
                <a:cs typeface="Nunito Sans Light"/>
                <a:sym typeface="Nunito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359999" y="6538366"/>
            <a:ext cx="3710327" cy="1728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Nunito Sans Light"/>
                <a:ea typeface="Nunito Sans Light"/>
                <a:cs typeface="Nunito Sans Light"/>
                <a:sym typeface="Nunito Sans Light"/>
              </a:defRPr>
            </a:lvl9pPr>
          </a:lstStyle>
          <a:p>
            <a:pPr marL="0" lvl="0" indent="0" algn="l" rtl="0">
              <a:spcBef>
                <a:spcPts val="0"/>
              </a:spcBef>
              <a:spcAft>
                <a:spcPts val="0"/>
              </a:spcAft>
              <a:buNone/>
            </a:pPr>
            <a:r>
              <a:rPr lang="en-GB"/>
              <a:t>Page </a:t>
            </a:r>
            <a:fld id="{00000000-1234-1234-1234-123412341234}" type="slidenum">
              <a:rPr lang="en-GB"/>
              <a:t>‹#›</a:t>
            </a:fld>
            <a:endParaRPr/>
          </a:p>
        </p:txBody>
      </p:sp>
      <p:cxnSp>
        <p:nvCxnSpPr>
          <p:cNvPr id="15" name="Google Shape;15;p24"/>
          <p:cNvCxnSpPr/>
          <p:nvPr/>
        </p:nvCxnSpPr>
        <p:spPr>
          <a:xfrm>
            <a:off x="360000" y="6496826"/>
            <a:ext cx="3519850" cy="0"/>
          </a:xfrm>
          <a:prstGeom prst="straightConnector1">
            <a:avLst/>
          </a:prstGeom>
          <a:noFill/>
          <a:ln w="19050" cap="flat" cmpd="sng">
            <a:solidFill>
              <a:schemeClr val="dk1"/>
            </a:solidFill>
            <a:prstDash val="solid"/>
            <a:miter lim="800000"/>
            <a:headEnd type="none" w="sm" len="sm"/>
            <a:tailEnd type="none" w="sm" len="sm"/>
          </a:ln>
        </p:spPr>
      </p:cxnSp>
      <p:pic>
        <p:nvPicPr>
          <p:cNvPr id="16" name="Google Shape;16;p24"/>
          <p:cNvPicPr preferRelativeResize="0"/>
          <p:nvPr/>
        </p:nvPicPr>
        <p:blipFill rotWithShape="1">
          <a:blip r:embed="rId14">
            <a:alphaModFix/>
          </a:blip>
          <a:srcRect/>
          <a:stretch/>
        </p:blipFill>
        <p:spPr>
          <a:xfrm>
            <a:off x="360000" y="183852"/>
            <a:ext cx="1065600" cy="35995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1" descr="A globe with a map on it&#10;&#10;Description automatically generated"/>
          <p:cNvPicPr preferRelativeResize="0">
            <a:picLocks noGrp="1"/>
          </p:cNvPicPr>
          <p:nvPr>
            <p:ph type="pic" idx="2"/>
          </p:nvPr>
        </p:nvPicPr>
        <p:blipFill rotWithShape="1">
          <a:blip r:embed="rId3">
            <a:alphaModFix/>
          </a:blip>
          <a:srcRect t="12500" b="12500"/>
          <a:stretch/>
        </p:blipFill>
        <p:spPr>
          <a:xfrm>
            <a:off x="0" y="0"/>
            <a:ext cx="6096000" cy="6858000"/>
          </a:xfrm>
          <a:prstGeom prst="rect">
            <a:avLst/>
          </a:prstGeom>
          <a:solidFill>
            <a:schemeClr val="dk1"/>
          </a:solidFill>
          <a:ln>
            <a:noFill/>
          </a:ln>
        </p:spPr>
      </p:pic>
      <p:sp>
        <p:nvSpPr>
          <p:cNvPr id="92" name="Google Shape;92;p1"/>
          <p:cNvSpPr txBox="1">
            <a:spLocks noGrp="1"/>
          </p:cNvSpPr>
          <p:nvPr>
            <p:ph type="ftr" idx="11"/>
          </p:nvPr>
        </p:nvSpPr>
        <p:spPr>
          <a:xfrm>
            <a:off x="6826101" y="1503680"/>
            <a:ext cx="5150309" cy="241644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2800" u="sng" dirty="0">
                <a:solidFill>
                  <a:srgbClr val="C00000"/>
                </a:solidFill>
              </a:rPr>
              <a:t>Qualifications and Credentials Platform (QCP)</a:t>
            </a:r>
            <a:endParaRPr dirty="0"/>
          </a:p>
          <a:p>
            <a:pPr marL="0" lvl="0" indent="0" algn="l" rtl="0">
              <a:lnSpc>
                <a:spcPct val="100000"/>
              </a:lnSpc>
              <a:spcBef>
                <a:spcPts val="0"/>
              </a:spcBef>
              <a:spcAft>
                <a:spcPts val="0"/>
              </a:spcAft>
              <a:buSzPts val="1400"/>
              <a:buNone/>
            </a:pPr>
            <a:r>
              <a:rPr lang="en-GB" sz="2400" dirty="0"/>
              <a:t>A strategic tool for national qualifications systems</a:t>
            </a:r>
            <a:endParaRPr sz="2400" dirty="0"/>
          </a:p>
        </p:txBody>
      </p:sp>
      <p:sp>
        <p:nvSpPr>
          <p:cNvPr id="93" name="Google Shape;93;p1"/>
          <p:cNvSpPr txBox="1">
            <a:spLocks noGrp="1"/>
          </p:cNvSpPr>
          <p:nvPr>
            <p:ph type="body" idx="1"/>
          </p:nvPr>
        </p:nvSpPr>
        <p:spPr>
          <a:xfrm>
            <a:off x="6454775" y="4084373"/>
            <a:ext cx="5378450" cy="33072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600"/>
              <a:buNone/>
            </a:pPr>
            <a:r>
              <a:rPr lang="en-GB" sz="1600" dirty="0"/>
              <a:t>Stefan Jahnke and Honza Forster</a:t>
            </a:r>
            <a:endParaRPr sz="1600" dirty="0"/>
          </a:p>
        </p:txBody>
      </p:sp>
      <p:sp>
        <p:nvSpPr>
          <p:cNvPr id="94" name="Google Shape;94;p1"/>
          <p:cNvSpPr txBox="1">
            <a:spLocks noGrp="1"/>
          </p:cNvSpPr>
          <p:nvPr>
            <p:ph type="body" idx="3"/>
          </p:nvPr>
        </p:nvSpPr>
        <p:spPr>
          <a:xfrm>
            <a:off x="6454775" y="4910077"/>
            <a:ext cx="5378450" cy="16684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r>
              <a:rPr lang="en-GB" dirty="0"/>
              <a:t>31 July 2025</a:t>
            </a:r>
            <a:endParaRPr dirty="0"/>
          </a:p>
        </p:txBody>
      </p:sp>
      <p:pic>
        <p:nvPicPr>
          <p:cNvPr id="95" name="Google Shape;95;p1" descr="A close-up of a logo&#10;&#10;Description automatically generated"/>
          <p:cNvPicPr preferRelativeResize="0"/>
          <p:nvPr/>
        </p:nvPicPr>
        <p:blipFill rotWithShape="1">
          <a:blip r:embed="rId4">
            <a:alphaModFix/>
          </a:blip>
          <a:srcRect/>
          <a:stretch/>
        </p:blipFill>
        <p:spPr>
          <a:xfrm>
            <a:off x="1282263" y="268951"/>
            <a:ext cx="3878316" cy="698001"/>
          </a:xfrm>
          <a:prstGeom prst="rect">
            <a:avLst/>
          </a:prstGeom>
          <a:noFill/>
          <a:ln>
            <a:noFill/>
          </a:ln>
        </p:spPr>
      </p:pic>
      <p:pic>
        <p:nvPicPr>
          <p:cNvPr id="96" name="Google Shape;96;p1"/>
          <p:cNvPicPr preferRelativeResize="0"/>
          <p:nvPr/>
        </p:nvPicPr>
        <p:blipFill rotWithShape="1">
          <a:blip r:embed="rId5">
            <a:alphaModFix/>
          </a:blip>
          <a:srcRect/>
          <a:stretch/>
        </p:blipFill>
        <p:spPr>
          <a:xfrm>
            <a:off x="7325958" y="6035040"/>
            <a:ext cx="3507294" cy="44841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2" name="Google Shape;102;p5"/>
          <p:cNvSpPr txBox="1">
            <a:spLocks noGrp="1"/>
          </p:cNvSpPr>
          <p:nvPr>
            <p:ph type="body" idx="2"/>
          </p:nvPr>
        </p:nvSpPr>
        <p:spPr>
          <a:xfrm>
            <a:off x="909876" y="3943558"/>
            <a:ext cx="9628000" cy="1828172"/>
          </a:xfrm>
          <a:prstGeom prst="rect">
            <a:avLst/>
          </a:prstGeom>
          <a:noFill/>
          <a:ln>
            <a:noFill/>
          </a:ln>
        </p:spPr>
        <p:txBody>
          <a:bodyPr spcFirstLastPara="1" wrap="square" lIns="91425" tIns="45700" rIns="91425" bIns="45700" anchor="t" anchorCtr="0">
            <a:normAutofit fontScale="92500" lnSpcReduction="20000"/>
          </a:bodyPr>
          <a:lstStyle/>
          <a:p>
            <a:pPr marL="457200" lvl="0" indent="-228600" algn="l" rtl="0">
              <a:lnSpc>
                <a:spcPct val="90000"/>
              </a:lnSpc>
              <a:spcBef>
                <a:spcPts val="1000"/>
              </a:spcBef>
              <a:spcAft>
                <a:spcPts val="0"/>
              </a:spcAft>
              <a:buClr>
                <a:schemeClr val="lt1"/>
              </a:buClr>
              <a:buSzPts val="6600"/>
              <a:buNone/>
            </a:pPr>
            <a:r>
              <a:rPr lang="en-GB" dirty="0"/>
              <a:t>ACQF</a:t>
            </a:r>
          </a:p>
          <a:p>
            <a:pPr marL="457200" lvl="0" indent="-228600" algn="l" rtl="0">
              <a:lnSpc>
                <a:spcPct val="90000"/>
              </a:lnSpc>
              <a:spcBef>
                <a:spcPts val="1000"/>
              </a:spcBef>
              <a:spcAft>
                <a:spcPts val="0"/>
              </a:spcAft>
              <a:buClr>
                <a:schemeClr val="lt1"/>
              </a:buClr>
              <a:buSzPts val="6600"/>
              <a:buNone/>
            </a:pPr>
            <a:r>
              <a:rPr lang="en-GB" dirty="0"/>
              <a:t>Country Worksheet</a:t>
            </a:r>
            <a:endParaRPr dirty="0"/>
          </a:p>
        </p:txBody>
      </p:sp>
      <p:sp>
        <p:nvSpPr>
          <p:cNvPr id="103" name="Google Shape;103;p5"/>
          <p:cNvSpPr txBox="1">
            <a:spLocks noGrp="1"/>
          </p:cNvSpPr>
          <p:nvPr>
            <p:ph type="sldNum" idx="4294967295"/>
          </p:nvPr>
        </p:nvSpPr>
        <p:spPr>
          <a:xfrm>
            <a:off x="0" y="6538913"/>
            <a:ext cx="3709988" cy="17303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900"/>
              <a:buNone/>
            </a:pPr>
            <a:r>
              <a:rPr lang="en-GB"/>
              <a:t>Page </a:t>
            </a:r>
            <a:fld id="{00000000-1234-1234-1234-123412341234}" type="slidenum">
              <a:rPr lang="en-GB"/>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8">
          <a:extLst>
            <a:ext uri="{FF2B5EF4-FFF2-40B4-BE49-F238E27FC236}">
              <a16:creationId xmlns:a16="http://schemas.microsoft.com/office/drawing/2014/main" id="{74438D29-DF42-A1DC-99E3-A393BE94DF30}"/>
            </a:ext>
          </a:extLst>
        </p:cNvPr>
        <p:cNvGrpSpPr/>
        <p:nvPr/>
      </p:nvGrpSpPr>
      <p:grpSpPr>
        <a:xfrm>
          <a:off x="0" y="0"/>
          <a:ext cx="0" cy="0"/>
          <a:chOff x="0" y="0"/>
          <a:chExt cx="0" cy="0"/>
        </a:xfrm>
      </p:grpSpPr>
      <p:sp>
        <p:nvSpPr>
          <p:cNvPr id="151" name="Google Shape;151;g31b4d2d2706_0_80">
            <a:extLst>
              <a:ext uri="{FF2B5EF4-FFF2-40B4-BE49-F238E27FC236}">
                <a16:creationId xmlns:a16="http://schemas.microsoft.com/office/drawing/2014/main" id="{8BA0C1C2-9926-E1A9-1E5D-F3F7166FBC8D}"/>
              </a:ext>
            </a:extLst>
          </p:cNvPr>
          <p:cNvSpPr txBox="1">
            <a:spLocks noGrp="1"/>
          </p:cNvSpPr>
          <p:nvPr>
            <p:ph type="sldNum" idx="12"/>
          </p:nvPr>
        </p:nvSpPr>
        <p:spPr>
          <a:xfrm>
            <a:off x="359999" y="6538366"/>
            <a:ext cx="3710400" cy="172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900"/>
              <a:buFont typeface="Arial"/>
              <a:buNone/>
            </a:pPr>
            <a:r>
              <a:rPr lang="en-GB"/>
              <a:t>Page </a:t>
            </a:r>
            <a:fld id="{00000000-1234-1234-1234-123412341234}" type="slidenum">
              <a:rPr lang="en-GB"/>
              <a:t>3</a:t>
            </a:fld>
            <a:endParaRPr/>
          </a:p>
        </p:txBody>
      </p:sp>
      <p:pic>
        <p:nvPicPr>
          <p:cNvPr id="4" name="Picture 3">
            <a:extLst>
              <a:ext uri="{FF2B5EF4-FFF2-40B4-BE49-F238E27FC236}">
                <a16:creationId xmlns:a16="http://schemas.microsoft.com/office/drawing/2014/main" id="{A00D35DD-61C6-ED3C-153D-46395CFF7B0A}"/>
              </a:ext>
            </a:extLst>
          </p:cNvPr>
          <p:cNvPicPr>
            <a:picLocks noChangeAspect="1"/>
          </p:cNvPicPr>
          <p:nvPr/>
        </p:nvPicPr>
        <p:blipFill>
          <a:blip r:embed="rId3"/>
          <a:stretch>
            <a:fillRect/>
          </a:stretch>
        </p:blipFill>
        <p:spPr>
          <a:xfrm>
            <a:off x="1853835" y="254410"/>
            <a:ext cx="8484329" cy="6112271"/>
          </a:xfrm>
          <a:prstGeom prst="rect">
            <a:avLst/>
          </a:prstGeom>
          <a:ln w="3175">
            <a:solidFill>
              <a:schemeClr val="tx1"/>
            </a:solidFill>
          </a:ln>
        </p:spPr>
      </p:pic>
    </p:spTree>
    <p:extLst>
      <p:ext uri="{BB962C8B-B14F-4D97-AF65-F5344CB8AC3E}">
        <p14:creationId xmlns:p14="http://schemas.microsoft.com/office/powerpoint/2010/main" val="3719457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5FD311-0DBD-382A-48C9-54B778F7E984}"/>
              </a:ext>
            </a:extLst>
          </p:cNvPr>
          <p:cNvSpPr>
            <a:spLocks noGrp="1"/>
          </p:cNvSpPr>
          <p:nvPr>
            <p:ph type="body" idx="1"/>
          </p:nvPr>
        </p:nvSpPr>
        <p:spPr>
          <a:xfrm>
            <a:off x="352486" y="712694"/>
            <a:ext cx="11475317" cy="5363345"/>
          </a:xfrm>
        </p:spPr>
        <p:txBody>
          <a:bodyPr>
            <a:normAutofit/>
          </a:bodyPr>
          <a:lstStyle/>
          <a:p>
            <a:pPr marL="114300" indent="0">
              <a:buNone/>
            </a:pPr>
            <a:r>
              <a:rPr lang="en-US" b="1" dirty="0"/>
              <a:t>Objective</a:t>
            </a:r>
          </a:p>
          <a:p>
            <a:pPr marL="114300" indent="0">
              <a:buNone/>
            </a:pPr>
            <a:r>
              <a:rPr lang="en-US" dirty="0"/>
              <a:t>Guide your country teams through structured reflection and planning for the adoption and use of the ACQF QCP</a:t>
            </a:r>
          </a:p>
          <a:p>
            <a:pPr marL="114300" indent="0">
              <a:buNone/>
            </a:pPr>
            <a:endParaRPr lang="en-US" b="1" dirty="0"/>
          </a:p>
          <a:p>
            <a:pPr marL="114300" indent="0">
              <a:buNone/>
            </a:pPr>
            <a:r>
              <a:rPr lang="en-US" b="1" dirty="0"/>
              <a:t>Development in 3 phase</a:t>
            </a:r>
          </a:p>
          <a:p>
            <a:pPr marL="114300" indent="0">
              <a:buNone/>
            </a:pPr>
            <a:endParaRPr lang="de-DE" dirty="0"/>
          </a:p>
        </p:txBody>
      </p:sp>
      <p:sp>
        <p:nvSpPr>
          <p:cNvPr id="4" name="Slide Number Placeholder 3">
            <a:extLst>
              <a:ext uri="{FF2B5EF4-FFF2-40B4-BE49-F238E27FC236}">
                <a16:creationId xmlns:a16="http://schemas.microsoft.com/office/drawing/2014/main" id="{23136F38-231C-AB86-DAF2-C7146104C404}"/>
              </a:ext>
            </a:extLst>
          </p:cNvPr>
          <p:cNvSpPr>
            <a:spLocks noGrp="1"/>
          </p:cNvSpPr>
          <p:nvPr>
            <p:ph type="sldNum" idx="12"/>
          </p:nvPr>
        </p:nvSpPr>
        <p:spPr/>
        <p:txBody>
          <a:bodyPr/>
          <a:lstStyle/>
          <a:p>
            <a:pPr marL="0" lvl="0" indent="0" algn="l" rtl="0">
              <a:spcBef>
                <a:spcPts val="0"/>
              </a:spcBef>
              <a:spcAft>
                <a:spcPts val="0"/>
              </a:spcAft>
              <a:buNone/>
            </a:pPr>
            <a:r>
              <a:rPr lang="en-GB"/>
              <a:t>Page </a:t>
            </a:r>
            <a:fld id="{00000000-1234-1234-1234-123412341234}" type="slidenum">
              <a:rPr lang="en-GB" smtClean="0"/>
              <a:t>4</a:t>
            </a:fld>
            <a:endParaRPr/>
          </a:p>
        </p:txBody>
      </p:sp>
      <p:graphicFrame>
        <p:nvGraphicFramePr>
          <p:cNvPr id="5" name="Diagram 4">
            <a:extLst>
              <a:ext uri="{FF2B5EF4-FFF2-40B4-BE49-F238E27FC236}">
                <a16:creationId xmlns:a16="http://schemas.microsoft.com/office/drawing/2014/main" id="{F376D4D0-52E9-9DC2-9C91-9DDD9FC17EA1}"/>
              </a:ext>
            </a:extLst>
          </p:cNvPr>
          <p:cNvGraphicFramePr/>
          <p:nvPr>
            <p:extLst>
              <p:ext uri="{D42A27DB-BD31-4B8C-83A1-F6EECF244321}">
                <p14:modId xmlns:p14="http://schemas.microsoft.com/office/powerpoint/2010/main" val="3352756418"/>
              </p:ext>
            </p:extLst>
          </p:nvPr>
        </p:nvGraphicFramePr>
        <p:xfrm>
          <a:off x="359999" y="3240741"/>
          <a:ext cx="11467804" cy="3297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5677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87623-89C5-BC28-FA37-00B9530B52C2}"/>
              </a:ext>
            </a:extLst>
          </p:cNvPr>
          <p:cNvSpPr>
            <a:spLocks noGrp="1"/>
          </p:cNvSpPr>
          <p:nvPr>
            <p:ph type="title"/>
          </p:nvPr>
        </p:nvSpPr>
        <p:spPr/>
        <p:txBody>
          <a:bodyPr>
            <a:normAutofit/>
          </a:bodyPr>
          <a:lstStyle/>
          <a:p>
            <a:r>
              <a:rPr lang="en-US" dirty="0"/>
              <a:t>Phase 1 - Short-Term Engagement and Vision (Until End of 2025)</a:t>
            </a:r>
            <a:endParaRPr lang="de-DE" dirty="0"/>
          </a:p>
        </p:txBody>
      </p:sp>
      <p:sp>
        <p:nvSpPr>
          <p:cNvPr id="3" name="Text Placeholder 2">
            <a:extLst>
              <a:ext uri="{FF2B5EF4-FFF2-40B4-BE49-F238E27FC236}">
                <a16:creationId xmlns:a16="http://schemas.microsoft.com/office/drawing/2014/main" id="{EF913484-E88A-8AC4-6A94-7D0908CD080C}"/>
              </a:ext>
            </a:extLst>
          </p:cNvPr>
          <p:cNvSpPr>
            <a:spLocks noGrp="1"/>
          </p:cNvSpPr>
          <p:nvPr>
            <p:ph type="body" idx="1"/>
          </p:nvPr>
        </p:nvSpPr>
        <p:spPr>
          <a:xfrm>
            <a:off x="352486" y="2136290"/>
            <a:ext cx="11475317" cy="4402076"/>
          </a:xfrm>
        </p:spPr>
        <p:txBody>
          <a:bodyPr>
            <a:normAutofit fontScale="92500" lnSpcReduction="20000"/>
          </a:bodyPr>
          <a:lstStyle/>
          <a:p>
            <a:pPr marL="114300" indent="0">
              <a:lnSpc>
                <a:spcPct val="110000"/>
              </a:lnSpc>
              <a:buNone/>
            </a:pPr>
            <a:r>
              <a:rPr lang="en-US" dirty="0"/>
              <a:t>Stakeholder engagement, awareness raising and short-term vision for national use of QCP</a:t>
            </a:r>
          </a:p>
          <a:p>
            <a:pPr marL="114300" indent="0">
              <a:lnSpc>
                <a:spcPct val="110000"/>
              </a:lnSpc>
              <a:buNone/>
            </a:pPr>
            <a:endParaRPr lang="en-US" dirty="0"/>
          </a:p>
          <a:p>
            <a:pPr marL="114300" indent="0">
              <a:lnSpc>
                <a:spcPct val="110000"/>
              </a:lnSpc>
              <a:buClr>
                <a:schemeClr val="accent1">
                  <a:lumMod val="75000"/>
                </a:schemeClr>
              </a:buClr>
              <a:buNone/>
            </a:pPr>
            <a:r>
              <a:rPr lang="en-US" b="1" dirty="0"/>
              <a:t>Key steps:</a:t>
            </a:r>
          </a:p>
          <a:p>
            <a:pPr>
              <a:lnSpc>
                <a:spcPct val="110000"/>
              </a:lnSpc>
              <a:buClr>
                <a:schemeClr val="accent1">
                  <a:lumMod val="75000"/>
                </a:schemeClr>
              </a:buClr>
              <a:buFont typeface="Wingdings" panose="05000000000000000000" pitchFamily="2" charset="2"/>
              <a:buChar char="Ø"/>
            </a:pPr>
            <a:r>
              <a:rPr lang="en-US" dirty="0"/>
              <a:t>National Learning from initial QCP Engagement</a:t>
            </a:r>
          </a:p>
          <a:p>
            <a:pPr>
              <a:lnSpc>
                <a:spcPct val="110000"/>
              </a:lnSpc>
              <a:buClr>
                <a:schemeClr val="accent1">
                  <a:lumMod val="75000"/>
                </a:schemeClr>
              </a:buClr>
              <a:buFont typeface="Wingdings" panose="05000000000000000000" pitchFamily="2" charset="2"/>
              <a:buChar char="Ø"/>
            </a:pPr>
            <a:r>
              <a:rPr lang="en-US" dirty="0"/>
              <a:t>Short-Term Vision of Using the QCP</a:t>
            </a:r>
          </a:p>
          <a:p>
            <a:pPr>
              <a:lnSpc>
                <a:spcPct val="110000"/>
              </a:lnSpc>
              <a:buClr>
                <a:schemeClr val="accent1">
                  <a:lumMod val="75000"/>
                </a:schemeClr>
              </a:buClr>
              <a:buFont typeface="Wingdings" panose="05000000000000000000" pitchFamily="2" charset="2"/>
              <a:buChar char="Ø"/>
            </a:pPr>
            <a:r>
              <a:rPr lang="en-US" dirty="0"/>
              <a:t>"Inventory" of existing NQDs or Data Sources</a:t>
            </a:r>
          </a:p>
          <a:p>
            <a:pPr>
              <a:lnSpc>
                <a:spcPct val="110000"/>
              </a:lnSpc>
              <a:buClr>
                <a:schemeClr val="accent1">
                  <a:lumMod val="75000"/>
                </a:schemeClr>
              </a:buClr>
              <a:buFont typeface="Wingdings" panose="05000000000000000000" pitchFamily="2" charset="2"/>
              <a:buChar char="Ø"/>
            </a:pPr>
            <a:r>
              <a:rPr lang="en-US" dirty="0"/>
              <a:t>Stakeholder Mapping and Engagement Strategy</a:t>
            </a:r>
          </a:p>
          <a:p>
            <a:pPr>
              <a:lnSpc>
                <a:spcPct val="110000"/>
              </a:lnSpc>
              <a:buClr>
                <a:schemeClr val="accent1">
                  <a:lumMod val="75000"/>
                </a:schemeClr>
              </a:buClr>
              <a:buFont typeface="Wingdings" panose="05000000000000000000" pitchFamily="2" charset="2"/>
              <a:buChar char="Ø"/>
            </a:pPr>
            <a:r>
              <a:rPr lang="en-US" dirty="0"/>
              <a:t>Immediate Enablers and Risks</a:t>
            </a:r>
            <a:endParaRPr lang="de-DE" dirty="0"/>
          </a:p>
        </p:txBody>
      </p:sp>
      <p:sp>
        <p:nvSpPr>
          <p:cNvPr id="4" name="Slide Number Placeholder 3">
            <a:extLst>
              <a:ext uri="{FF2B5EF4-FFF2-40B4-BE49-F238E27FC236}">
                <a16:creationId xmlns:a16="http://schemas.microsoft.com/office/drawing/2014/main" id="{7EBA0CCA-C5FF-1459-9FC5-091D945841B1}"/>
              </a:ext>
            </a:extLst>
          </p:cNvPr>
          <p:cNvSpPr>
            <a:spLocks noGrp="1"/>
          </p:cNvSpPr>
          <p:nvPr>
            <p:ph type="sldNum" idx="12"/>
          </p:nvPr>
        </p:nvSpPr>
        <p:spPr/>
        <p:txBody>
          <a:bodyPr/>
          <a:lstStyle/>
          <a:p>
            <a:pPr marL="0" lvl="0" indent="0" algn="l" rtl="0">
              <a:spcBef>
                <a:spcPts val="0"/>
              </a:spcBef>
              <a:spcAft>
                <a:spcPts val="0"/>
              </a:spcAft>
              <a:buNone/>
            </a:pPr>
            <a:r>
              <a:rPr lang="en-GB"/>
              <a:t>Page </a:t>
            </a:r>
            <a:fld id="{00000000-1234-1234-1234-123412341234}" type="slidenum">
              <a:rPr lang="en-GB" smtClean="0"/>
              <a:t>5</a:t>
            </a:fld>
            <a:endParaRPr/>
          </a:p>
        </p:txBody>
      </p:sp>
    </p:spTree>
    <p:extLst>
      <p:ext uri="{BB962C8B-B14F-4D97-AF65-F5344CB8AC3E}">
        <p14:creationId xmlns:p14="http://schemas.microsoft.com/office/powerpoint/2010/main" val="4098741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6E58A-98DE-0459-18FC-6E336205BC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235D36-B3E6-9F94-C6B0-36281824E259}"/>
              </a:ext>
            </a:extLst>
          </p:cNvPr>
          <p:cNvSpPr>
            <a:spLocks noGrp="1"/>
          </p:cNvSpPr>
          <p:nvPr>
            <p:ph type="title"/>
          </p:nvPr>
        </p:nvSpPr>
        <p:spPr/>
        <p:txBody>
          <a:bodyPr>
            <a:normAutofit/>
          </a:bodyPr>
          <a:lstStyle/>
          <a:p>
            <a:r>
              <a:rPr lang="en-US" dirty="0"/>
              <a:t>Phase 2 - Mid-Term National Strategy (H1 2026)</a:t>
            </a:r>
          </a:p>
        </p:txBody>
      </p:sp>
      <p:sp>
        <p:nvSpPr>
          <p:cNvPr id="3" name="Text Placeholder 2">
            <a:extLst>
              <a:ext uri="{FF2B5EF4-FFF2-40B4-BE49-F238E27FC236}">
                <a16:creationId xmlns:a16="http://schemas.microsoft.com/office/drawing/2014/main" id="{C41F158E-6FF1-9D12-2192-5B0D6B208CAD}"/>
              </a:ext>
            </a:extLst>
          </p:cNvPr>
          <p:cNvSpPr>
            <a:spLocks noGrp="1"/>
          </p:cNvSpPr>
          <p:nvPr>
            <p:ph type="body" idx="1"/>
          </p:nvPr>
        </p:nvSpPr>
        <p:spPr>
          <a:xfrm>
            <a:off x="352486" y="2136290"/>
            <a:ext cx="11475317" cy="4402076"/>
          </a:xfrm>
        </p:spPr>
        <p:txBody>
          <a:bodyPr>
            <a:normAutofit/>
          </a:bodyPr>
          <a:lstStyle/>
          <a:p>
            <a:pPr marL="114300" indent="0">
              <a:buNone/>
            </a:pPr>
            <a:r>
              <a:rPr lang="en-US" dirty="0"/>
              <a:t>Using first national experience with the fully operational QCP to build a realistic, country-specific strategy</a:t>
            </a:r>
          </a:p>
          <a:p>
            <a:pPr marL="114300" indent="0">
              <a:buNone/>
            </a:pPr>
            <a:endParaRPr lang="en-US" dirty="0"/>
          </a:p>
          <a:p>
            <a:pPr marL="114300" indent="0">
              <a:buNone/>
            </a:pPr>
            <a:r>
              <a:rPr lang="en-US" b="1" dirty="0"/>
              <a:t>Key steps:</a:t>
            </a:r>
          </a:p>
          <a:p>
            <a:pPr>
              <a:buClr>
                <a:schemeClr val="accent1">
                  <a:lumMod val="75000"/>
                </a:schemeClr>
              </a:buClr>
              <a:buFont typeface="Wingdings" panose="05000000000000000000" pitchFamily="2" charset="2"/>
              <a:buChar char="Ø"/>
            </a:pPr>
            <a:r>
              <a:rPr lang="en-US" dirty="0"/>
              <a:t>First Experiences with the QCP</a:t>
            </a:r>
          </a:p>
          <a:p>
            <a:pPr>
              <a:buClr>
                <a:schemeClr val="accent1">
                  <a:lumMod val="75000"/>
                </a:schemeClr>
              </a:buClr>
              <a:buFont typeface="Wingdings" panose="05000000000000000000" pitchFamily="2" charset="2"/>
              <a:buChar char="Ø"/>
            </a:pPr>
            <a:r>
              <a:rPr lang="en-US" dirty="0"/>
              <a:t>Mid-Term Strategy for QCP Integration</a:t>
            </a:r>
          </a:p>
          <a:p>
            <a:pPr>
              <a:buClr>
                <a:schemeClr val="accent1">
                  <a:lumMod val="75000"/>
                </a:schemeClr>
              </a:buClr>
              <a:buFont typeface="Wingdings" panose="05000000000000000000" pitchFamily="2" charset="2"/>
              <a:buChar char="Ø"/>
            </a:pPr>
            <a:r>
              <a:rPr lang="en-US" dirty="0"/>
              <a:t>Sustainable Governance and Data Processes</a:t>
            </a:r>
          </a:p>
          <a:p>
            <a:pPr>
              <a:buClr>
                <a:schemeClr val="accent1">
                  <a:lumMod val="75000"/>
                </a:schemeClr>
              </a:buClr>
              <a:buFont typeface="Wingdings" panose="05000000000000000000" pitchFamily="2" charset="2"/>
              <a:buChar char="Ø"/>
            </a:pPr>
            <a:r>
              <a:rPr lang="en-US" dirty="0"/>
              <a:t>Funding and Technical Resources</a:t>
            </a:r>
          </a:p>
        </p:txBody>
      </p:sp>
      <p:sp>
        <p:nvSpPr>
          <p:cNvPr id="4" name="Slide Number Placeholder 3">
            <a:extLst>
              <a:ext uri="{FF2B5EF4-FFF2-40B4-BE49-F238E27FC236}">
                <a16:creationId xmlns:a16="http://schemas.microsoft.com/office/drawing/2014/main" id="{EA843505-FBCC-7212-1466-3816D3F0FB25}"/>
              </a:ext>
            </a:extLst>
          </p:cNvPr>
          <p:cNvSpPr>
            <a:spLocks noGrp="1"/>
          </p:cNvSpPr>
          <p:nvPr>
            <p:ph type="sldNum" idx="12"/>
          </p:nvPr>
        </p:nvSpPr>
        <p:spPr/>
        <p:txBody>
          <a:bodyPr/>
          <a:lstStyle/>
          <a:p>
            <a:pPr marL="0" lvl="0" indent="0" algn="l" rtl="0">
              <a:spcBef>
                <a:spcPts val="0"/>
              </a:spcBef>
              <a:spcAft>
                <a:spcPts val="0"/>
              </a:spcAft>
              <a:buNone/>
            </a:pPr>
            <a:r>
              <a:rPr lang="en-GB"/>
              <a:t>Page </a:t>
            </a:r>
            <a:fld id="{00000000-1234-1234-1234-123412341234}" type="slidenum">
              <a:rPr lang="en-GB" smtClean="0"/>
              <a:t>6</a:t>
            </a:fld>
            <a:endParaRPr/>
          </a:p>
        </p:txBody>
      </p:sp>
    </p:spTree>
    <p:extLst>
      <p:ext uri="{BB962C8B-B14F-4D97-AF65-F5344CB8AC3E}">
        <p14:creationId xmlns:p14="http://schemas.microsoft.com/office/powerpoint/2010/main" val="3365073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BC9A4-6EC6-53B5-CF6C-91A87DBDA8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ED8789-7555-2AC3-CD7C-A19038814504}"/>
              </a:ext>
            </a:extLst>
          </p:cNvPr>
          <p:cNvSpPr>
            <a:spLocks noGrp="1"/>
          </p:cNvSpPr>
          <p:nvPr>
            <p:ph type="title"/>
          </p:nvPr>
        </p:nvSpPr>
        <p:spPr/>
        <p:txBody>
          <a:bodyPr>
            <a:normAutofit/>
          </a:bodyPr>
          <a:lstStyle/>
          <a:p>
            <a:r>
              <a:rPr lang="en-US" dirty="0"/>
              <a:t>Phase 3 - Long-Term National Vision &amp; Handover (H2 2026)</a:t>
            </a:r>
          </a:p>
        </p:txBody>
      </p:sp>
      <p:sp>
        <p:nvSpPr>
          <p:cNvPr id="3" name="Text Placeholder 2">
            <a:extLst>
              <a:ext uri="{FF2B5EF4-FFF2-40B4-BE49-F238E27FC236}">
                <a16:creationId xmlns:a16="http://schemas.microsoft.com/office/drawing/2014/main" id="{C815612D-BBD0-F7A0-2C72-DD21832CDFBF}"/>
              </a:ext>
            </a:extLst>
          </p:cNvPr>
          <p:cNvSpPr>
            <a:spLocks noGrp="1"/>
          </p:cNvSpPr>
          <p:nvPr>
            <p:ph type="body" idx="1"/>
          </p:nvPr>
        </p:nvSpPr>
        <p:spPr>
          <a:xfrm>
            <a:off x="352486" y="2136290"/>
            <a:ext cx="11475317" cy="4402076"/>
          </a:xfrm>
        </p:spPr>
        <p:txBody>
          <a:bodyPr>
            <a:normAutofit lnSpcReduction="10000"/>
          </a:bodyPr>
          <a:lstStyle/>
          <a:p>
            <a:pPr marL="114300" indent="0">
              <a:buNone/>
            </a:pPr>
            <a:r>
              <a:rPr lang="en-US" dirty="0"/>
              <a:t>Ensuring national ownership and sustainability as part of the handover for the ACQF Network</a:t>
            </a:r>
          </a:p>
          <a:p>
            <a:pPr marL="114300" indent="0">
              <a:buNone/>
            </a:pPr>
            <a:endParaRPr lang="en-US" dirty="0"/>
          </a:p>
          <a:p>
            <a:pPr marL="114300" indent="0">
              <a:buNone/>
            </a:pPr>
            <a:r>
              <a:rPr lang="en-US" b="1" dirty="0"/>
              <a:t>Key steps:</a:t>
            </a:r>
          </a:p>
          <a:p>
            <a:pPr>
              <a:buClr>
                <a:schemeClr val="accent1">
                  <a:lumMod val="75000"/>
                </a:schemeClr>
              </a:buClr>
              <a:buFont typeface="Wingdings" panose="05000000000000000000" pitchFamily="2" charset="2"/>
              <a:buChar char="Ø"/>
            </a:pPr>
            <a:r>
              <a:rPr lang="en-US" dirty="0"/>
              <a:t>National Long-Term Vision for QCP implementation</a:t>
            </a:r>
          </a:p>
          <a:p>
            <a:pPr>
              <a:buClr>
                <a:schemeClr val="accent1">
                  <a:lumMod val="75000"/>
                </a:schemeClr>
              </a:buClr>
              <a:buFont typeface="Wingdings" panose="05000000000000000000" pitchFamily="2" charset="2"/>
              <a:buChar char="Ø"/>
            </a:pPr>
            <a:r>
              <a:rPr lang="en-US" dirty="0"/>
              <a:t>Institutional National Use of QCP</a:t>
            </a:r>
          </a:p>
          <a:p>
            <a:pPr>
              <a:buClr>
                <a:schemeClr val="accent1">
                  <a:lumMod val="75000"/>
                </a:schemeClr>
              </a:buClr>
              <a:buFont typeface="Wingdings" panose="05000000000000000000" pitchFamily="2" charset="2"/>
              <a:buChar char="Ø"/>
            </a:pPr>
            <a:r>
              <a:rPr lang="en-US" dirty="0"/>
              <a:t>Measuring Impact and Continuous Improvement</a:t>
            </a:r>
          </a:p>
          <a:p>
            <a:pPr>
              <a:buClr>
                <a:schemeClr val="accent1">
                  <a:lumMod val="75000"/>
                </a:schemeClr>
              </a:buClr>
              <a:buFont typeface="Wingdings" panose="05000000000000000000" pitchFamily="2" charset="2"/>
              <a:buChar char="Ø"/>
            </a:pPr>
            <a:r>
              <a:rPr lang="en-US" dirty="0"/>
              <a:t>National Commitments Post-Handover and integration with ACQF Network</a:t>
            </a:r>
          </a:p>
        </p:txBody>
      </p:sp>
      <p:sp>
        <p:nvSpPr>
          <p:cNvPr id="4" name="Slide Number Placeholder 3">
            <a:extLst>
              <a:ext uri="{FF2B5EF4-FFF2-40B4-BE49-F238E27FC236}">
                <a16:creationId xmlns:a16="http://schemas.microsoft.com/office/drawing/2014/main" id="{B9AE5249-2C78-7BA6-1D1B-3E0B6241A33E}"/>
              </a:ext>
            </a:extLst>
          </p:cNvPr>
          <p:cNvSpPr>
            <a:spLocks noGrp="1"/>
          </p:cNvSpPr>
          <p:nvPr>
            <p:ph type="sldNum" idx="12"/>
          </p:nvPr>
        </p:nvSpPr>
        <p:spPr/>
        <p:txBody>
          <a:bodyPr/>
          <a:lstStyle/>
          <a:p>
            <a:pPr marL="0" lvl="0" indent="0" algn="l" rtl="0">
              <a:spcBef>
                <a:spcPts val="0"/>
              </a:spcBef>
              <a:spcAft>
                <a:spcPts val="0"/>
              </a:spcAft>
              <a:buNone/>
            </a:pPr>
            <a:r>
              <a:rPr lang="en-GB"/>
              <a:t>Page </a:t>
            </a:r>
            <a:fld id="{00000000-1234-1234-1234-123412341234}" type="slidenum">
              <a:rPr lang="en-GB" smtClean="0"/>
              <a:t>7</a:t>
            </a:fld>
            <a:endParaRPr/>
          </a:p>
        </p:txBody>
      </p:sp>
    </p:spTree>
    <p:extLst>
      <p:ext uri="{BB962C8B-B14F-4D97-AF65-F5344CB8AC3E}">
        <p14:creationId xmlns:p14="http://schemas.microsoft.com/office/powerpoint/2010/main" val="3558766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B3C78-2D3E-3FE9-DBBE-800F091C96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B12BDE-7B75-CE89-C338-4CB002AADA0A}"/>
              </a:ext>
            </a:extLst>
          </p:cNvPr>
          <p:cNvSpPr>
            <a:spLocks noGrp="1"/>
          </p:cNvSpPr>
          <p:nvPr>
            <p:ph type="title"/>
          </p:nvPr>
        </p:nvSpPr>
        <p:spPr>
          <a:xfrm>
            <a:off x="371663" y="564776"/>
            <a:ext cx="11467851" cy="1080421"/>
          </a:xfrm>
        </p:spPr>
        <p:txBody>
          <a:bodyPr>
            <a:normAutofit/>
          </a:bodyPr>
          <a:lstStyle/>
          <a:p>
            <a:r>
              <a:rPr lang="en-US" sz="4000" dirty="0"/>
              <a:t>QCP Team – Peer-Learning continues</a:t>
            </a:r>
          </a:p>
        </p:txBody>
      </p:sp>
      <p:sp>
        <p:nvSpPr>
          <p:cNvPr id="3" name="Text Placeholder 2">
            <a:extLst>
              <a:ext uri="{FF2B5EF4-FFF2-40B4-BE49-F238E27FC236}">
                <a16:creationId xmlns:a16="http://schemas.microsoft.com/office/drawing/2014/main" id="{21F6676E-590F-651A-17CC-42316D8017C5}"/>
              </a:ext>
            </a:extLst>
          </p:cNvPr>
          <p:cNvSpPr>
            <a:spLocks noGrp="1"/>
          </p:cNvSpPr>
          <p:nvPr>
            <p:ph type="body" idx="1"/>
          </p:nvPr>
        </p:nvSpPr>
        <p:spPr>
          <a:xfrm>
            <a:off x="352486" y="1627094"/>
            <a:ext cx="11475317" cy="4911272"/>
          </a:xfrm>
        </p:spPr>
        <p:txBody>
          <a:bodyPr>
            <a:normAutofit/>
          </a:bodyPr>
          <a:lstStyle/>
          <a:p>
            <a:pPr marL="114300" indent="0">
              <a:buNone/>
            </a:pPr>
            <a:r>
              <a:rPr lang="en-US" dirty="0"/>
              <a:t>Additional (digital) peer-learning activities to support you with completing your </a:t>
            </a:r>
            <a:r>
              <a:rPr lang="en-US" b="1" dirty="0"/>
              <a:t>ACQF QCP Country Worksheets</a:t>
            </a:r>
          </a:p>
          <a:p>
            <a:pPr marL="114300" indent="0">
              <a:buNone/>
            </a:pPr>
            <a:endParaRPr lang="en-US" b="1" dirty="0"/>
          </a:p>
          <a:p>
            <a:pPr marL="114300" indent="0">
              <a:buNone/>
            </a:pPr>
            <a:r>
              <a:rPr lang="en-US" b="1" dirty="0"/>
              <a:t>Work Together!</a:t>
            </a:r>
          </a:p>
          <a:p>
            <a:r>
              <a:rPr lang="en-US" dirty="0"/>
              <a:t>Involve all relevant team members at your organization</a:t>
            </a:r>
          </a:p>
          <a:p>
            <a:r>
              <a:rPr lang="en-US" dirty="0"/>
              <a:t>Share experiences with other countries (e.g. strategic partners)</a:t>
            </a:r>
          </a:p>
          <a:p>
            <a:pPr lvl="1"/>
            <a:endParaRPr lang="en-US" dirty="0"/>
          </a:p>
          <a:p>
            <a:pPr marL="114300" indent="0">
              <a:buNone/>
            </a:pPr>
            <a:r>
              <a:rPr lang="en-US" dirty="0"/>
              <a:t>Guidance document and accountability for yourself!</a:t>
            </a:r>
          </a:p>
          <a:p>
            <a:pPr marL="571500" lvl="1" indent="0">
              <a:buNone/>
            </a:pPr>
            <a:r>
              <a:rPr lang="en-US" dirty="0">
                <a:sym typeface="Wingdings" panose="05000000000000000000" pitchFamily="2" charset="2"/>
              </a:rPr>
              <a:t> </a:t>
            </a:r>
            <a:r>
              <a:rPr lang="en-US" dirty="0"/>
              <a:t>QCP Team will ask you to submit files at different intervals for our own understanding of ambitions and remaining challenges</a:t>
            </a:r>
          </a:p>
        </p:txBody>
      </p:sp>
      <p:sp>
        <p:nvSpPr>
          <p:cNvPr id="4" name="Slide Number Placeholder 3">
            <a:extLst>
              <a:ext uri="{FF2B5EF4-FFF2-40B4-BE49-F238E27FC236}">
                <a16:creationId xmlns:a16="http://schemas.microsoft.com/office/drawing/2014/main" id="{F93BD6AC-E8BD-CE53-B7D5-DA5B699C30EF}"/>
              </a:ext>
            </a:extLst>
          </p:cNvPr>
          <p:cNvSpPr>
            <a:spLocks noGrp="1"/>
          </p:cNvSpPr>
          <p:nvPr>
            <p:ph type="sldNum" idx="12"/>
          </p:nvPr>
        </p:nvSpPr>
        <p:spPr/>
        <p:txBody>
          <a:bodyPr/>
          <a:lstStyle/>
          <a:p>
            <a:pPr marL="0" lvl="0" indent="0" algn="l" rtl="0">
              <a:spcBef>
                <a:spcPts val="0"/>
              </a:spcBef>
              <a:spcAft>
                <a:spcPts val="0"/>
              </a:spcAft>
              <a:buNone/>
            </a:pPr>
            <a:r>
              <a:rPr lang="en-GB"/>
              <a:t>Page </a:t>
            </a:r>
            <a:fld id="{00000000-1234-1234-1234-123412341234}" type="slidenum">
              <a:rPr lang="en-GB" smtClean="0"/>
              <a:t>8</a:t>
            </a:fld>
            <a:endParaRPr/>
          </a:p>
        </p:txBody>
      </p:sp>
    </p:spTree>
    <p:extLst>
      <p:ext uri="{BB962C8B-B14F-4D97-AF65-F5344CB8AC3E}">
        <p14:creationId xmlns:p14="http://schemas.microsoft.com/office/powerpoint/2010/main" val="2729925158"/>
      </p:ext>
    </p:extLst>
  </p:cSld>
  <p:clrMapOvr>
    <a:masterClrMapping/>
  </p:clrMapOvr>
</p:sld>
</file>

<file path=ppt/theme/theme1.xml><?xml version="1.0" encoding="utf-8"?>
<a:theme xmlns:a="http://schemas.openxmlformats.org/drawingml/2006/main" name="ACQF Powerpoint Template">
  <a:themeElements>
    <a:clrScheme name="ACQF Brand Colours">
      <a:dk1>
        <a:srgbClr val="24282A"/>
      </a:dk1>
      <a:lt1>
        <a:srgbClr val="FFFFFF"/>
      </a:lt1>
      <a:dk2>
        <a:srgbClr val="24282A"/>
      </a:dk2>
      <a:lt2>
        <a:srgbClr val="E7E6E6"/>
      </a:lt2>
      <a:accent1>
        <a:srgbClr val="00A643"/>
      </a:accent1>
      <a:accent2>
        <a:srgbClr val="202A44"/>
      </a:accent2>
      <a:accent3>
        <a:srgbClr val="CEB37E"/>
      </a:accent3>
      <a:accent4>
        <a:srgbClr val="971B2F"/>
      </a:accent4>
      <a:accent5>
        <a:srgbClr val="D3FFE5"/>
      </a:accent5>
      <a:accent6>
        <a:srgbClr val="DCE2EF"/>
      </a:accent6>
      <a:hlink>
        <a:srgbClr val="00A642"/>
      </a:hlink>
      <a:folHlink>
        <a:srgbClr val="003E1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473</Words>
  <Application>Microsoft Office PowerPoint</Application>
  <PresentationFormat>Widescreen</PresentationFormat>
  <Paragraphs>66</Paragraphs>
  <Slides>8</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Nunito Sans Light</vt:lpstr>
      <vt:lpstr>Nunito Sans Black</vt:lpstr>
      <vt:lpstr>Nunito Sans</vt:lpstr>
      <vt:lpstr>Calibri</vt:lpstr>
      <vt:lpstr>Arial</vt:lpstr>
      <vt:lpstr>Wingdings</vt:lpstr>
      <vt:lpstr>Nunito Sans ExtraBold</vt:lpstr>
      <vt:lpstr>ACQF Powerpoint Template</vt:lpstr>
      <vt:lpstr>PowerPoint Presentation</vt:lpstr>
      <vt:lpstr>PowerPoint Presentation</vt:lpstr>
      <vt:lpstr>PowerPoint Presentation</vt:lpstr>
      <vt:lpstr>PowerPoint Presentation</vt:lpstr>
      <vt:lpstr>Phase 1 - Short-Term Engagement and Vision (Until End of 2025)</vt:lpstr>
      <vt:lpstr>Phase 2 - Mid-Term National Strategy (H1 2026)</vt:lpstr>
      <vt:lpstr>Phase 3 - Long-Term National Vision &amp; Handover (H2 2026)</vt:lpstr>
      <vt:lpstr>QCP Team – Peer-Learning continues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Andrea Bateman</dc:creator>
  <cp:lastModifiedBy>Stefan Jahnke</cp:lastModifiedBy>
  <cp:revision>7</cp:revision>
  <dcterms:created xsi:type="dcterms:W3CDTF">2022-04-01T01:06:26Z</dcterms:created>
  <dcterms:modified xsi:type="dcterms:W3CDTF">2025-08-18T10:48:14Z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1.11.0.5407</vt:lpwstr>
  </property>
</Properties>
</file>